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32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90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04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5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76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636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04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71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42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493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679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3E229-4945-4D57-B56B-2872ADFE46D2}" type="datetimeFigureOut">
              <a:rPr lang="sv-SE" smtClean="0"/>
              <a:t>2013-11-26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B8EB-A38B-44B3-8EEE-6E3F299F8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27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19877" y="367306"/>
            <a:ext cx="8924123" cy="6319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7020272" y="1412776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ktangel 9"/>
          <p:cNvSpPr/>
          <p:nvPr/>
        </p:nvSpPr>
        <p:spPr>
          <a:xfrm>
            <a:off x="251520" y="1556792"/>
            <a:ext cx="1224136" cy="31683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scen</a:t>
            </a:r>
            <a:endParaRPr lang="sv-SE" dirty="0"/>
          </a:p>
        </p:txBody>
      </p:sp>
      <p:sp>
        <p:nvSpPr>
          <p:cNvPr id="11" name="Rektangel 10"/>
          <p:cNvSpPr/>
          <p:nvPr/>
        </p:nvSpPr>
        <p:spPr>
          <a:xfrm>
            <a:off x="1190667" y="681945"/>
            <a:ext cx="1529883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Ansiktsmålning/bollplank/</a:t>
            </a:r>
          </a:p>
          <a:p>
            <a:pPr algn="ctr"/>
            <a:r>
              <a:rPr lang="sv-SE" sz="900" dirty="0" smtClean="0"/>
              <a:t>tatueringar</a:t>
            </a:r>
            <a:endParaRPr lang="sv-SE" sz="900" dirty="0"/>
          </a:p>
        </p:txBody>
      </p:sp>
      <p:sp>
        <p:nvSpPr>
          <p:cNvPr id="13" name="Rektangel 12"/>
          <p:cNvSpPr/>
          <p:nvPr/>
        </p:nvSpPr>
        <p:spPr>
          <a:xfrm>
            <a:off x="3203848" y="681945"/>
            <a:ext cx="2736304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Loppis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954153" y="6052440"/>
            <a:ext cx="2016223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Café</a:t>
            </a:r>
            <a:endParaRPr lang="sv-SE" dirty="0"/>
          </a:p>
        </p:txBody>
      </p:sp>
      <p:sp>
        <p:nvSpPr>
          <p:cNvPr id="15" name="Rektangel 14"/>
          <p:cNvSpPr/>
          <p:nvPr/>
        </p:nvSpPr>
        <p:spPr>
          <a:xfrm rot="5400000">
            <a:off x="7414828" y="2433228"/>
            <a:ext cx="2498104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Godis/hantverk/delikatesser</a:t>
            </a:r>
            <a:endParaRPr lang="sv-SE" sz="1400" dirty="0"/>
          </a:p>
        </p:txBody>
      </p:sp>
      <p:sp>
        <p:nvSpPr>
          <p:cNvPr id="16" name="Rektangel 15"/>
          <p:cNvSpPr/>
          <p:nvPr/>
        </p:nvSpPr>
        <p:spPr>
          <a:xfrm rot="5400000">
            <a:off x="6051645" y="2432856"/>
            <a:ext cx="249736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Kransar/blommor</a:t>
            </a:r>
            <a:endParaRPr lang="sv-SE" dirty="0"/>
          </a:p>
        </p:txBody>
      </p:sp>
      <p:sp>
        <p:nvSpPr>
          <p:cNvPr id="17" name="Rektangel 16"/>
          <p:cNvSpPr/>
          <p:nvPr/>
        </p:nvSpPr>
        <p:spPr>
          <a:xfrm>
            <a:off x="5036705" y="6081464"/>
            <a:ext cx="1224136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 smtClean="0"/>
              <a:t>Värmekamera/</a:t>
            </a:r>
          </a:p>
          <a:p>
            <a:pPr algn="ctr"/>
            <a:r>
              <a:rPr lang="sv-SE" sz="1000" dirty="0" smtClean="0"/>
              <a:t>stans</a:t>
            </a:r>
            <a:endParaRPr lang="sv-SE" sz="1000" dirty="0"/>
          </a:p>
        </p:txBody>
      </p:sp>
      <p:sp>
        <p:nvSpPr>
          <p:cNvPr id="18" name="Rektangel 17"/>
          <p:cNvSpPr/>
          <p:nvPr/>
        </p:nvSpPr>
        <p:spPr>
          <a:xfrm>
            <a:off x="3234949" y="6068753"/>
            <a:ext cx="1565718" cy="46991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Fiskdamm/Lotteri/</a:t>
            </a:r>
          </a:p>
          <a:p>
            <a:pPr algn="ctr"/>
            <a:r>
              <a:rPr lang="sv-SE" sz="1200" dirty="0" smtClean="0"/>
              <a:t>chokladhjul</a:t>
            </a:r>
            <a:endParaRPr lang="sv-SE" dirty="0"/>
          </a:p>
        </p:txBody>
      </p:sp>
      <p:sp>
        <p:nvSpPr>
          <p:cNvPr id="19" name="Rektangel 18"/>
          <p:cNvSpPr/>
          <p:nvPr/>
        </p:nvSpPr>
        <p:spPr>
          <a:xfrm rot="5400000">
            <a:off x="8206680" y="561256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Itrim</a:t>
            </a:r>
            <a:endParaRPr lang="sv-SE" dirty="0"/>
          </a:p>
        </p:txBody>
      </p:sp>
      <p:sp>
        <p:nvSpPr>
          <p:cNvPr id="20" name="Rektangel 19"/>
          <p:cNvSpPr/>
          <p:nvPr/>
        </p:nvSpPr>
        <p:spPr>
          <a:xfrm rot="5400000">
            <a:off x="7963747" y="5376935"/>
            <a:ext cx="1328734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Massage</a:t>
            </a:r>
            <a:endParaRPr lang="sv-SE" dirty="0"/>
          </a:p>
        </p:txBody>
      </p:sp>
      <p:sp>
        <p:nvSpPr>
          <p:cNvPr id="21" name="Rektangel 20"/>
          <p:cNvSpPr/>
          <p:nvPr/>
        </p:nvSpPr>
        <p:spPr>
          <a:xfrm rot="5400000">
            <a:off x="6843125" y="4228795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Virkning</a:t>
            </a:r>
            <a:endParaRPr lang="sv-SE" sz="1200" dirty="0"/>
          </a:p>
        </p:txBody>
      </p:sp>
      <p:sp>
        <p:nvSpPr>
          <p:cNvPr id="22" name="Rektangel 21"/>
          <p:cNvSpPr/>
          <p:nvPr/>
        </p:nvSpPr>
        <p:spPr>
          <a:xfrm>
            <a:off x="5313784" y="2683768"/>
            <a:ext cx="914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mumsmumskatapult</a:t>
            </a:r>
            <a:endParaRPr lang="sv-SE" sz="1100" dirty="0"/>
          </a:p>
        </p:txBody>
      </p:sp>
      <p:sp>
        <p:nvSpPr>
          <p:cNvPr id="23" name="Rektangel 22"/>
          <p:cNvSpPr/>
          <p:nvPr/>
        </p:nvSpPr>
        <p:spPr>
          <a:xfrm rot="5400000">
            <a:off x="1306824" y="2221767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jojo</a:t>
            </a:r>
            <a:endParaRPr lang="sv-SE" dirty="0"/>
          </a:p>
        </p:txBody>
      </p:sp>
      <p:sp>
        <p:nvSpPr>
          <p:cNvPr id="24" name="Ellips 23"/>
          <p:cNvSpPr/>
          <p:nvPr/>
        </p:nvSpPr>
        <p:spPr>
          <a:xfrm>
            <a:off x="4612027" y="1993167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3931197" y="4149080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/>
          <p:cNvSpPr/>
          <p:nvPr/>
        </p:nvSpPr>
        <p:spPr>
          <a:xfrm>
            <a:off x="2929574" y="381074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2720550" y="2661828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Ellips 27"/>
          <p:cNvSpPr/>
          <p:nvPr/>
        </p:nvSpPr>
        <p:spPr>
          <a:xfrm>
            <a:off x="4441726" y="2719772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/>
          <p:cNvSpPr/>
          <p:nvPr/>
        </p:nvSpPr>
        <p:spPr>
          <a:xfrm>
            <a:off x="3635896" y="2171193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Ellips 29"/>
          <p:cNvSpPr/>
          <p:nvPr/>
        </p:nvSpPr>
        <p:spPr>
          <a:xfrm>
            <a:off x="2771800" y="1764567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3447559" y="3272509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4907156" y="3501109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2305031" y="3423828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/>
          <p:cNvSpPr txBox="1"/>
          <p:nvPr/>
        </p:nvSpPr>
        <p:spPr>
          <a:xfrm>
            <a:off x="3447559" y="2727702"/>
            <a:ext cx="1012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cafébord</a:t>
            </a:r>
            <a:endParaRPr lang="sv-SE" dirty="0"/>
          </a:p>
        </p:txBody>
      </p:sp>
      <p:sp>
        <p:nvSpPr>
          <p:cNvPr id="35" name="Rektangel 34"/>
          <p:cNvSpPr/>
          <p:nvPr/>
        </p:nvSpPr>
        <p:spPr>
          <a:xfrm>
            <a:off x="406388" y="4000195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cafébord</a:t>
            </a:r>
            <a:endParaRPr lang="sv-SE" sz="1400" dirty="0"/>
          </a:p>
        </p:txBody>
      </p:sp>
      <p:sp>
        <p:nvSpPr>
          <p:cNvPr id="36" name="Rektangel 35"/>
          <p:cNvSpPr/>
          <p:nvPr/>
        </p:nvSpPr>
        <p:spPr>
          <a:xfrm>
            <a:off x="378193" y="342382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cafébord</a:t>
            </a:r>
            <a:endParaRPr lang="sv-SE" sz="1400" dirty="0"/>
          </a:p>
        </p:txBody>
      </p:sp>
      <p:sp>
        <p:nvSpPr>
          <p:cNvPr id="37" name="Rektangel 36"/>
          <p:cNvSpPr/>
          <p:nvPr/>
        </p:nvSpPr>
        <p:spPr>
          <a:xfrm>
            <a:off x="406388" y="1764567"/>
            <a:ext cx="784279" cy="5059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00" dirty="0" smtClean="0"/>
              <a:t>Martin Widmark</a:t>
            </a:r>
            <a:endParaRPr lang="sv-SE" sz="1000" dirty="0"/>
          </a:p>
        </p:txBody>
      </p:sp>
      <p:sp>
        <p:nvSpPr>
          <p:cNvPr id="38" name="Ellips 37"/>
          <p:cNvSpPr/>
          <p:nvPr/>
        </p:nvSpPr>
        <p:spPr>
          <a:xfrm>
            <a:off x="3840072" y="153135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136351" y="3501109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4698673" y="4320408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2109801" y="433190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ektangel 41"/>
          <p:cNvSpPr/>
          <p:nvPr/>
        </p:nvSpPr>
        <p:spPr>
          <a:xfrm rot="5400000">
            <a:off x="8169765" y="4228795"/>
            <a:ext cx="914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julstrumpor</a:t>
            </a:r>
            <a:endParaRPr lang="sv-SE" sz="1100" dirty="0"/>
          </a:p>
        </p:txBody>
      </p:sp>
      <p:sp>
        <p:nvSpPr>
          <p:cNvPr id="45" name="textruta 44"/>
          <p:cNvSpPr txBox="1"/>
          <p:nvPr/>
        </p:nvSpPr>
        <p:spPr>
          <a:xfrm>
            <a:off x="7232308" y="681945"/>
            <a:ext cx="8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utgång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7232308" y="5596935"/>
            <a:ext cx="102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trapphus</a:t>
            </a:r>
            <a:endParaRPr lang="sv-SE" dirty="0"/>
          </a:p>
        </p:txBody>
      </p:sp>
      <p:cxnSp>
        <p:nvCxnSpPr>
          <p:cNvPr id="3" name="Rak 2"/>
          <p:cNvCxnSpPr/>
          <p:nvPr/>
        </p:nvCxnSpPr>
        <p:spPr>
          <a:xfrm>
            <a:off x="7020272" y="5605535"/>
            <a:ext cx="0" cy="7214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7020272" y="350336"/>
            <a:ext cx="0" cy="3516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Ned 46"/>
          <p:cNvSpPr/>
          <p:nvPr/>
        </p:nvSpPr>
        <p:spPr>
          <a:xfrm>
            <a:off x="7300325" y="5996910"/>
            <a:ext cx="484632" cy="28413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3106314" y="498633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4189918" y="498633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5353065" y="4816013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1656889" y="498633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2978354" y="4442418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Ned 52"/>
          <p:cNvSpPr/>
          <p:nvPr/>
        </p:nvSpPr>
        <p:spPr>
          <a:xfrm rot="10800000">
            <a:off x="7380448" y="397815"/>
            <a:ext cx="484632" cy="28413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3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62813" y="238328"/>
            <a:ext cx="8928992" cy="6480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Aulan övervåning</a:t>
            </a:r>
            <a:endParaRPr lang="sv-SE" dirty="0"/>
          </a:p>
        </p:txBody>
      </p:sp>
      <p:cxnSp>
        <p:nvCxnSpPr>
          <p:cNvPr id="6" name="Rak 5"/>
          <p:cNvCxnSpPr/>
          <p:nvPr/>
        </p:nvCxnSpPr>
        <p:spPr>
          <a:xfrm>
            <a:off x="107504" y="1412776"/>
            <a:ext cx="61206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6192180" y="1412776"/>
            <a:ext cx="0" cy="3888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 flipH="1" flipV="1">
            <a:off x="107504" y="5265204"/>
            <a:ext cx="6048672" cy="360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ktangel 11"/>
          <p:cNvSpPr/>
          <p:nvPr/>
        </p:nvSpPr>
        <p:spPr>
          <a:xfrm>
            <a:off x="251520" y="548680"/>
            <a:ext cx="7381969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Sporthörna/Musikhörna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8185327" y="5835965"/>
            <a:ext cx="794444" cy="7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Café</a:t>
            </a:r>
            <a:endParaRPr lang="sv-SE" dirty="0"/>
          </a:p>
        </p:txBody>
      </p:sp>
      <p:sp>
        <p:nvSpPr>
          <p:cNvPr id="15" name="Rektangel 14"/>
          <p:cNvSpPr/>
          <p:nvPr/>
        </p:nvSpPr>
        <p:spPr>
          <a:xfrm rot="5400000">
            <a:off x="4514546" y="3110390"/>
            <a:ext cx="3852428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Boklådor</a:t>
            </a:r>
            <a:endParaRPr lang="sv-SE" dirty="0"/>
          </a:p>
        </p:txBody>
      </p:sp>
      <p:sp>
        <p:nvSpPr>
          <p:cNvPr id="24" name="Ellips 23"/>
          <p:cNvSpPr/>
          <p:nvPr/>
        </p:nvSpPr>
        <p:spPr>
          <a:xfrm>
            <a:off x="3491880" y="543332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4376530" y="5953408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/>
          <p:cNvSpPr/>
          <p:nvPr/>
        </p:nvSpPr>
        <p:spPr>
          <a:xfrm>
            <a:off x="5307699" y="551919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7251914" y="400506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Ellips 27"/>
          <p:cNvSpPr/>
          <p:nvPr/>
        </p:nvSpPr>
        <p:spPr>
          <a:xfrm>
            <a:off x="7284640" y="3066256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/>
          <p:cNvSpPr/>
          <p:nvPr/>
        </p:nvSpPr>
        <p:spPr>
          <a:xfrm>
            <a:off x="7328115" y="2204864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Ellips 29"/>
          <p:cNvSpPr/>
          <p:nvPr/>
        </p:nvSpPr>
        <p:spPr>
          <a:xfrm>
            <a:off x="7251915" y="1417611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/>
          <p:cNvSpPr/>
          <p:nvPr/>
        </p:nvSpPr>
        <p:spPr>
          <a:xfrm rot="5400000">
            <a:off x="8306005" y="561256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Villaägarna</a:t>
            </a:r>
            <a:endParaRPr lang="sv-SE" sz="1200" dirty="0"/>
          </a:p>
        </p:txBody>
      </p:sp>
      <p:sp>
        <p:nvSpPr>
          <p:cNvPr id="32" name="Rektangel 31"/>
          <p:cNvSpPr/>
          <p:nvPr/>
        </p:nvSpPr>
        <p:spPr>
          <a:xfrm rot="5400000">
            <a:off x="8293971" y="1960577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 smtClean="0"/>
              <a:t>Zumba</a:t>
            </a:r>
            <a:endParaRPr lang="sv-SE" sz="1400" dirty="0"/>
          </a:p>
        </p:txBody>
      </p:sp>
      <p:sp>
        <p:nvSpPr>
          <p:cNvPr id="33" name="Rektangel 32"/>
          <p:cNvSpPr/>
          <p:nvPr/>
        </p:nvSpPr>
        <p:spPr>
          <a:xfrm rot="5400000">
            <a:off x="8293971" y="3272408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SSK</a:t>
            </a:r>
            <a:endParaRPr lang="sv-SE" dirty="0"/>
          </a:p>
        </p:txBody>
      </p:sp>
      <p:sp>
        <p:nvSpPr>
          <p:cNvPr id="34" name="Rektangel 33"/>
          <p:cNvSpPr/>
          <p:nvPr/>
        </p:nvSpPr>
        <p:spPr>
          <a:xfrm rot="5400000">
            <a:off x="8306005" y="4462264"/>
            <a:ext cx="914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Pigmenta</a:t>
            </a:r>
            <a:endParaRPr lang="sv-SE" sz="1400" dirty="0"/>
          </a:p>
        </p:txBody>
      </p:sp>
      <p:sp>
        <p:nvSpPr>
          <p:cNvPr id="35" name="textruta 34"/>
          <p:cNvSpPr txBox="1"/>
          <p:nvPr/>
        </p:nvSpPr>
        <p:spPr>
          <a:xfrm>
            <a:off x="7382341" y="2433464"/>
            <a:ext cx="461665" cy="115087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sv-SE" dirty="0" smtClean="0"/>
              <a:t>cafébord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4102629" y="5584214"/>
            <a:ext cx="1012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cafébord</a:t>
            </a:r>
            <a:endParaRPr lang="sv-SE" dirty="0"/>
          </a:p>
        </p:txBody>
      </p:sp>
      <p:sp>
        <p:nvSpPr>
          <p:cNvPr id="23" name="Ellips 22"/>
          <p:cNvSpPr/>
          <p:nvPr/>
        </p:nvSpPr>
        <p:spPr>
          <a:xfrm>
            <a:off x="2826465" y="6161590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2086405" y="535712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1475656" y="611912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539552" y="5519195"/>
            <a:ext cx="61074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textruta 39"/>
          <p:cNvSpPr txBox="1"/>
          <p:nvPr/>
        </p:nvSpPr>
        <p:spPr>
          <a:xfrm>
            <a:off x="7633489" y="179348"/>
            <a:ext cx="674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toalett</a:t>
            </a:r>
            <a:endParaRPr lang="sv-SE" sz="1400" dirty="0"/>
          </a:p>
        </p:txBody>
      </p:sp>
      <p:sp>
        <p:nvSpPr>
          <p:cNvPr id="42" name="textruta 41"/>
          <p:cNvSpPr txBox="1"/>
          <p:nvPr/>
        </p:nvSpPr>
        <p:spPr>
          <a:xfrm>
            <a:off x="6981643" y="5953408"/>
            <a:ext cx="104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Trapphus</a:t>
            </a:r>
            <a:endParaRPr lang="sv-SE" dirty="0"/>
          </a:p>
        </p:txBody>
      </p:sp>
      <p:sp>
        <p:nvSpPr>
          <p:cNvPr id="3" name="Ned 2"/>
          <p:cNvSpPr/>
          <p:nvPr/>
        </p:nvSpPr>
        <p:spPr>
          <a:xfrm>
            <a:off x="7251914" y="6292195"/>
            <a:ext cx="484632" cy="28413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9582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07504" y="2132856"/>
            <a:ext cx="55446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 flipV="1">
            <a:off x="107504" y="3573016"/>
            <a:ext cx="5544616" cy="720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907704" y="4437112"/>
            <a:ext cx="1073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parkering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691680" y="692696"/>
            <a:ext cx="112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gräsmatta</a:t>
            </a:r>
            <a:endParaRPr lang="sv-SE" dirty="0"/>
          </a:p>
        </p:txBody>
      </p:sp>
      <p:cxnSp>
        <p:nvCxnSpPr>
          <p:cNvPr id="17" name="Rak 16"/>
          <p:cNvCxnSpPr/>
          <p:nvPr/>
        </p:nvCxnSpPr>
        <p:spPr>
          <a:xfrm>
            <a:off x="6660232" y="0"/>
            <a:ext cx="0" cy="106202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>
            <a:off x="6660232" y="1062028"/>
            <a:ext cx="187220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8532440" y="1062028"/>
            <a:ext cx="0" cy="57959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ruta 21"/>
          <p:cNvSpPr txBox="1"/>
          <p:nvPr/>
        </p:nvSpPr>
        <p:spPr>
          <a:xfrm>
            <a:off x="7308304" y="531014"/>
            <a:ext cx="157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skolbyggnaden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 rot="5400000">
            <a:off x="8291361" y="2431625"/>
            <a:ext cx="82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Trappa</a:t>
            </a:r>
            <a:endParaRPr lang="sv-SE" dirty="0"/>
          </a:p>
        </p:txBody>
      </p:sp>
      <p:sp>
        <p:nvSpPr>
          <p:cNvPr id="24" name="Rektangel 23"/>
          <p:cNvSpPr/>
          <p:nvPr/>
        </p:nvSpPr>
        <p:spPr>
          <a:xfrm>
            <a:off x="6804248" y="1340768"/>
            <a:ext cx="144016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Grillvagn</a:t>
            </a:r>
            <a:endParaRPr lang="sv-SE" dirty="0"/>
          </a:p>
        </p:txBody>
      </p:sp>
      <p:sp>
        <p:nvSpPr>
          <p:cNvPr id="26" name="Rektangel 25"/>
          <p:cNvSpPr/>
          <p:nvPr/>
        </p:nvSpPr>
        <p:spPr>
          <a:xfrm>
            <a:off x="2444357" y="1188029"/>
            <a:ext cx="144016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Enskede scouter</a:t>
            </a:r>
            <a:endParaRPr lang="sv-SE" dirty="0"/>
          </a:p>
        </p:txBody>
      </p:sp>
      <p:sp>
        <p:nvSpPr>
          <p:cNvPr id="27" name="Rektangel 26"/>
          <p:cNvSpPr/>
          <p:nvPr/>
        </p:nvSpPr>
        <p:spPr>
          <a:xfrm>
            <a:off x="4427984" y="2821158"/>
            <a:ext cx="108012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Fernis</a:t>
            </a:r>
            <a:r>
              <a:rPr lang="sv-SE" dirty="0" smtClean="0"/>
              <a:t> Design</a:t>
            </a:r>
            <a:endParaRPr lang="sv-SE" dirty="0"/>
          </a:p>
        </p:txBody>
      </p:sp>
      <p:sp>
        <p:nvSpPr>
          <p:cNvPr id="28" name="Rektangel 27"/>
          <p:cNvSpPr/>
          <p:nvPr/>
        </p:nvSpPr>
        <p:spPr>
          <a:xfrm>
            <a:off x="6232968" y="2801836"/>
            <a:ext cx="114256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Johannas mössor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4572000" y="1364365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cykelställ</a:t>
            </a:r>
            <a:endParaRPr lang="sv-SE" dirty="0"/>
          </a:p>
        </p:txBody>
      </p:sp>
      <p:cxnSp>
        <p:nvCxnSpPr>
          <p:cNvPr id="33" name="Rak 32"/>
          <p:cNvCxnSpPr/>
          <p:nvPr/>
        </p:nvCxnSpPr>
        <p:spPr>
          <a:xfrm flipV="1">
            <a:off x="4427984" y="900346"/>
            <a:ext cx="0" cy="12325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1691680" y="2616291"/>
            <a:ext cx="1505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Asfalterad väg</a:t>
            </a:r>
            <a:endParaRPr lang="sv-SE" dirty="0"/>
          </a:p>
        </p:txBody>
      </p:sp>
      <p:cxnSp>
        <p:nvCxnSpPr>
          <p:cNvPr id="38" name="Rak 37"/>
          <p:cNvCxnSpPr/>
          <p:nvPr/>
        </p:nvCxnSpPr>
        <p:spPr>
          <a:xfrm>
            <a:off x="6444208" y="3609020"/>
            <a:ext cx="0" cy="32489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ruta 38"/>
          <p:cNvSpPr txBox="1"/>
          <p:nvPr/>
        </p:nvSpPr>
        <p:spPr>
          <a:xfrm>
            <a:off x="7020272" y="4293096"/>
            <a:ext cx="1245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Infart till </a:t>
            </a:r>
          </a:p>
          <a:p>
            <a:r>
              <a:rPr lang="sv-SE" dirty="0" smtClean="0"/>
              <a:t>bostadshus</a:t>
            </a:r>
            <a:endParaRPr lang="sv-SE" dirty="0"/>
          </a:p>
        </p:txBody>
      </p:sp>
      <p:cxnSp>
        <p:nvCxnSpPr>
          <p:cNvPr id="41" name="Rak 40"/>
          <p:cNvCxnSpPr/>
          <p:nvPr/>
        </p:nvCxnSpPr>
        <p:spPr>
          <a:xfrm flipV="1">
            <a:off x="5652120" y="1733697"/>
            <a:ext cx="0" cy="3991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Rak 42"/>
          <p:cNvCxnSpPr/>
          <p:nvPr/>
        </p:nvCxnSpPr>
        <p:spPr>
          <a:xfrm flipV="1">
            <a:off x="5652120" y="188640"/>
            <a:ext cx="0" cy="8733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Rak 44"/>
          <p:cNvCxnSpPr/>
          <p:nvPr/>
        </p:nvCxnSpPr>
        <p:spPr>
          <a:xfrm>
            <a:off x="4427984" y="900346"/>
            <a:ext cx="12241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2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57</Words>
  <Application>Microsoft Office PowerPoint</Application>
  <PresentationFormat>Bildspel på skärmen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Britt-Marie</dc:creator>
  <cp:lastModifiedBy>Britt-Marie</cp:lastModifiedBy>
  <cp:revision>14</cp:revision>
  <dcterms:created xsi:type="dcterms:W3CDTF">2013-11-21T18:16:33Z</dcterms:created>
  <dcterms:modified xsi:type="dcterms:W3CDTF">2013-11-26T16:14:39Z</dcterms:modified>
</cp:coreProperties>
</file>