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820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CBFE0-86FB-4E71-AA61-AC8352F94F45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83E80-4543-40F3-9AC1-84342365CE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3347864" y="548680"/>
            <a:ext cx="5110336" cy="1224136"/>
          </a:xfrm>
        </p:spPr>
        <p:txBody>
          <a:bodyPr>
            <a:normAutofit fontScale="90000"/>
          </a:bodyPr>
          <a:lstStyle/>
          <a:p>
            <a:r>
              <a:rPr lang="sv-SE" sz="3600" dirty="0" err="1" smtClean="0"/>
              <a:t>Mumsmums</a:t>
            </a:r>
            <a:r>
              <a:rPr lang="en-US" sz="3600" dirty="0" err="1" smtClean="0"/>
              <a:t>katapult</a:t>
            </a:r>
            <a:r>
              <a:rPr lang="en-US" sz="3600" dirty="0" smtClean="0"/>
              <a:t> </a:t>
            </a:r>
            <a:br>
              <a:rPr lang="en-US" sz="3600" dirty="0" smtClean="0"/>
            </a:br>
            <a:r>
              <a:rPr lang="en-US" sz="3600" dirty="0" err="1" smtClean="0"/>
              <a:t>Så</a:t>
            </a:r>
            <a:r>
              <a:rPr lang="en-US" sz="3600" dirty="0" smtClean="0"/>
              <a:t> </a:t>
            </a:r>
            <a:r>
              <a:rPr lang="en-US" sz="3600" dirty="0" err="1" smtClean="0"/>
              <a:t>funkar</a:t>
            </a:r>
            <a:r>
              <a:rPr lang="en-US" sz="3600" dirty="0" smtClean="0"/>
              <a:t> </a:t>
            </a:r>
            <a:r>
              <a:rPr lang="en-US" sz="3600" dirty="0" err="1" smtClean="0"/>
              <a:t>det</a:t>
            </a:r>
            <a:r>
              <a:rPr lang="en-US" dirty="0" smtClean="0"/>
              <a:t>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395536" y="2060848"/>
            <a:ext cx="8352928" cy="3960440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b="1" dirty="0" smtClean="0"/>
              <a:t> Du </a:t>
            </a:r>
            <a:r>
              <a:rPr lang="en-US" sz="2800" b="1" dirty="0" err="1" smtClean="0"/>
              <a:t>har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försök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att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träffa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katapultens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avtryckare</a:t>
            </a:r>
            <a:r>
              <a:rPr lang="en-US" sz="2800" b="1" dirty="0" smtClean="0"/>
              <a:t> med </a:t>
            </a:r>
            <a:r>
              <a:rPr lang="en-US" sz="2800" b="1" dirty="0" err="1" smtClean="0"/>
              <a:t>hjälp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av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ärtpåsar</a:t>
            </a:r>
            <a:r>
              <a:rPr lang="en-US" sz="2800" b="1" dirty="0" smtClean="0"/>
              <a:t>, man </a:t>
            </a:r>
            <a:r>
              <a:rPr lang="en-US" sz="2800" b="1" dirty="0" err="1" smtClean="0"/>
              <a:t>kastar</a:t>
            </a:r>
            <a:r>
              <a:rPr lang="en-US" sz="2800" b="1" dirty="0" smtClean="0"/>
              <a:t> 1 </a:t>
            </a:r>
            <a:r>
              <a:rPr lang="en-US" sz="2800" b="1" dirty="0" err="1" smtClean="0"/>
              <a:t>påse</a:t>
            </a:r>
            <a:r>
              <a:rPr lang="en-US" sz="2800" b="1" dirty="0"/>
              <a:t> 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taget</a:t>
            </a:r>
            <a:r>
              <a:rPr lang="en-US" sz="2800" b="1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en-US" sz="2800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2800" b="1" dirty="0" smtClean="0"/>
              <a:t> Om man </a:t>
            </a:r>
            <a:r>
              <a:rPr lang="en-US" sz="2800" b="1" dirty="0" err="1" smtClean="0"/>
              <a:t>träffar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katapultens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avtryckare</a:t>
            </a:r>
            <a:r>
              <a:rPr lang="en-US" sz="2800" b="1" dirty="0" smtClean="0"/>
              <a:t> med en </a:t>
            </a:r>
            <a:r>
              <a:rPr lang="en-US" sz="2800" b="1" dirty="0" err="1" smtClean="0"/>
              <a:t>ärtpåse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får</a:t>
            </a:r>
            <a:r>
              <a:rPr lang="en-US" sz="2800" b="1" dirty="0" smtClean="0"/>
              <a:t> man </a:t>
            </a:r>
            <a:r>
              <a:rPr lang="en-US" sz="2800" b="1" dirty="0" err="1" smtClean="0"/>
              <a:t>behålla</a:t>
            </a:r>
            <a:r>
              <a:rPr lang="en-US" sz="2800" b="1" dirty="0" smtClean="0"/>
              <a:t> den </a:t>
            </a:r>
            <a:r>
              <a:rPr lang="en-US" sz="2800" b="1" dirty="0" err="1" smtClean="0"/>
              <a:t>mumsmums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som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skjuts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iväg</a:t>
            </a:r>
            <a:r>
              <a:rPr lang="en-US" sz="2800" b="1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en-US" sz="2800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2800" b="1" dirty="0" smtClean="0"/>
              <a:t> Om man </a:t>
            </a:r>
            <a:r>
              <a:rPr lang="en-US" sz="2800" b="1" dirty="0" err="1" smtClean="0"/>
              <a:t>lyckas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fånga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mumsmumsen</a:t>
            </a:r>
            <a:r>
              <a:rPr lang="en-US" sz="2800" b="1" dirty="0" smtClean="0"/>
              <a:t> med </a:t>
            </a:r>
            <a:r>
              <a:rPr lang="en-US" sz="2800" b="1" u="sng" dirty="0" err="1" smtClean="0"/>
              <a:t>munnen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får</a:t>
            </a:r>
            <a:r>
              <a:rPr lang="en-US" sz="2800" b="1" dirty="0" smtClean="0"/>
              <a:t> man </a:t>
            </a:r>
            <a:r>
              <a:rPr lang="en-US" sz="2800" b="1" u="sng" dirty="0" err="1" smtClean="0"/>
              <a:t>ett</a:t>
            </a:r>
            <a:r>
              <a:rPr lang="en-US" sz="2800" b="1" u="sng" dirty="0"/>
              <a:t> </a:t>
            </a:r>
            <a:r>
              <a:rPr lang="en-US" sz="2800" b="1" u="sng" dirty="0" err="1" smtClean="0"/>
              <a:t>paket</a:t>
            </a:r>
            <a:r>
              <a:rPr lang="en-US" sz="2800" b="1" u="sng" dirty="0" smtClean="0"/>
              <a:t> </a:t>
            </a:r>
            <a:r>
              <a:rPr lang="en-US" sz="2800" b="1" dirty="0" err="1" smtClean="0"/>
              <a:t>mumsmums</a:t>
            </a:r>
            <a:r>
              <a:rPr lang="en-US" sz="2800" b="1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en-US" sz="2800" b="1" dirty="0" smtClean="0"/>
          </a:p>
          <a:p>
            <a:pPr algn="l">
              <a:buFont typeface="Arial" pitchFamily="34" charset="0"/>
              <a:buChar char="•"/>
            </a:pPr>
            <a:r>
              <a:rPr lang="en-US" sz="2800" b="1" dirty="0" err="1" smtClean="0"/>
              <a:t>Kostnad</a:t>
            </a:r>
            <a:r>
              <a:rPr lang="en-US" sz="2800" b="1" dirty="0" smtClean="0"/>
              <a:t>: 10 </a:t>
            </a:r>
            <a:r>
              <a:rPr lang="en-US" sz="2800" b="1" dirty="0" err="1" smtClean="0"/>
              <a:t>kr</a:t>
            </a:r>
            <a:endParaRPr lang="en-US" sz="2800" b="1" dirty="0"/>
          </a:p>
        </p:txBody>
      </p:sp>
      <p:pic>
        <p:nvPicPr>
          <p:cNvPr id="1026" name="Picture 2" descr="\\global.scd.scania.com\home\se\042\sssiga\Desktop\thCAVBGCJ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2219325" cy="1466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Bildspel på skärmen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2" baseType="lpstr">
      <vt:lpstr>Office-tema</vt:lpstr>
      <vt:lpstr>Mumsmumskatapult  Så funkar det! </vt:lpstr>
    </vt:vector>
  </TitlesOfParts>
  <Company>Scania CV 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Mumsmumskatapult  Så funkar det!</dc:title>
  <dc:creator>sssiga</dc:creator>
  <cp:lastModifiedBy>sssiga</cp:lastModifiedBy>
  <cp:revision>3</cp:revision>
  <dcterms:created xsi:type="dcterms:W3CDTF">2013-11-28T13:25:53Z</dcterms:created>
  <dcterms:modified xsi:type="dcterms:W3CDTF">2013-11-28T14:03:36Z</dcterms:modified>
</cp:coreProperties>
</file>