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94676" autoAdjust="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3E229-4945-4D57-B56B-2872ADFE46D2}" type="datetimeFigureOut">
              <a:rPr lang="sv-SE" smtClean="0"/>
              <a:t>2013-11-23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B8EB-A38B-44B3-8EEE-6E3F299F8F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43219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3E229-4945-4D57-B56B-2872ADFE46D2}" type="datetimeFigureOut">
              <a:rPr lang="sv-SE" smtClean="0"/>
              <a:t>2013-11-23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B8EB-A38B-44B3-8EEE-6E3F299F8F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5902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3E229-4945-4D57-B56B-2872ADFE46D2}" type="datetimeFigureOut">
              <a:rPr lang="sv-SE" smtClean="0"/>
              <a:t>2013-11-23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B8EB-A38B-44B3-8EEE-6E3F299F8F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58045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3E229-4945-4D57-B56B-2872ADFE46D2}" type="datetimeFigureOut">
              <a:rPr lang="sv-SE" smtClean="0"/>
              <a:t>2013-11-23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B8EB-A38B-44B3-8EEE-6E3F299F8F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07547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3E229-4945-4D57-B56B-2872ADFE46D2}" type="datetimeFigureOut">
              <a:rPr lang="sv-SE" smtClean="0"/>
              <a:t>2013-11-23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B8EB-A38B-44B3-8EEE-6E3F299F8F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74767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3E229-4945-4D57-B56B-2872ADFE46D2}" type="datetimeFigureOut">
              <a:rPr lang="sv-SE" smtClean="0"/>
              <a:t>2013-11-23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B8EB-A38B-44B3-8EEE-6E3F299F8F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06366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3E229-4945-4D57-B56B-2872ADFE46D2}" type="datetimeFigureOut">
              <a:rPr lang="sv-SE" smtClean="0"/>
              <a:t>2013-11-23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B8EB-A38B-44B3-8EEE-6E3F299F8F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15045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3E229-4945-4D57-B56B-2872ADFE46D2}" type="datetimeFigureOut">
              <a:rPr lang="sv-SE" smtClean="0"/>
              <a:t>2013-11-23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B8EB-A38B-44B3-8EEE-6E3F299F8F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21718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3E229-4945-4D57-B56B-2872ADFE46D2}" type="datetimeFigureOut">
              <a:rPr lang="sv-SE" smtClean="0"/>
              <a:t>2013-11-23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B8EB-A38B-44B3-8EEE-6E3F299F8F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32422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3E229-4945-4D57-B56B-2872ADFE46D2}" type="datetimeFigureOut">
              <a:rPr lang="sv-SE" smtClean="0"/>
              <a:t>2013-11-23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B8EB-A38B-44B3-8EEE-6E3F299F8F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04934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3E229-4945-4D57-B56B-2872ADFE46D2}" type="datetimeFigureOut">
              <a:rPr lang="sv-SE" smtClean="0"/>
              <a:t>2013-11-23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7B8EB-A38B-44B3-8EEE-6E3F299F8F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26792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3E229-4945-4D57-B56B-2872ADFE46D2}" type="datetimeFigureOut">
              <a:rPr lang="sv-SE" smtClean="0"/>
              <a:t>2013-11-23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57B8EB-A38B-44B3-8EEE-6E3F299F8F0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14273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/>
          <p:cNvSpPr/>
          <p:nvPr/>
        </p:nvSpPr>
        <p:spPr>
          <a:xfrm>
            <a:off x="219877" y="367306"/>
            <a:ext cx="8924123" cy="63190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cxnSp>
        <p:nvCxnSpPr>
          <p:cNvPr id="9" name="Rak 8"/>
          <p:cNvCxnSpPr/>
          <p:nvPr/>
        </p:nvCxnSpPr>
        <p:spPr>
          <a:xfrm>
            <a:off x="7020272" y="1412776"/>
            <a:ext cx="0" cy="352839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Rektangel 9"/>
          <p:cNvSpPr/>
          <p:nvPr/>
        </p:nvSpPr>
        <p:spPr>
          <a:xfrm>
            <a:off x="251520" y="1556792"/>
            <a:ext cx="1224136" cy="316835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scen</a:t>
            </a:r>
            <a:endParaRPr lang="sv-SE" dirty="0"/>
          </a:p>
        </p:txBody>
      </p:sp>
      <p:sp>
        <p:nvSpPr>
          <p:cNvPr id="11" name="Rektangel 10"/>
          <p:cNvSpPr/>
          <p:nvPr/>
        </p:nvSpPr>
        <p:spPr>
          <a:xfrm>
            <a:off x="1190667" y="681945"/>
            <a:ext cx="1529883" cy="457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900" dirty="0" smtClean="0"/>
              <a:t>Ansiktsmålning/bollplank/</a:t>
            </a:r>
          </a:p>
          <a:p>
            <a:pPr algn="ctr"/>
            <a:r>
              <a:rPr lang="sv-SE" sz="900" dirty="0" smtClean="0"/>
              <a:t>tatueringar</a:t>
            </a:r>
            <a:endParaRPr lang="sv-SE" sz="900" dirty="0"/>
          </a:p>
        </p:txBody>
      </p:sp>
      <p:sp>
        <p:nvSpPr>
          <p:cNvPr id="13" name="Rektangel 12"/>
          <p:cNvSpPr/>
          <p:nvPr/>
        </p:nvSpPr>
        <p:spPr>
          <a:xfrm>
            <a:off x="3203848" y="681945"/>
            <a:ext cx="2736304" cy="457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Loppis</a:t>
            </a:r>
            <a:endParaRPr lang="sv-SE" dirty="0"/>
          </a:p>
        </p:txBody>
      </p:sp>
      <p:sp>
        <p:nvSpPr>
          <p:cNvPr id="14" name="Rektangel 13"/>
          <p:cNvSpPr/>
          <p:nvPr/>
        </p:nvSpPr>
        <p:spPr>
          <a:xfrm>
            <a:off x="954153" y="6052440"/>
            <a:ext cx="2016223" cy="457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Café</a:t>
            </a:r>
            <a:endParaRPr lang="sv-SE" dirty="0"/>
          </a:p>
        </p:txBody>
      </p:sp>
      <p:sp>
        <p:nvSpPr>
          <p:cNvPr id="15" name="Rektangel 14"/>
          <p:cNvSpPr/>
          <p:nvPr/>
        </p:nvSpPr>
        <p:spPr>
          <a:xfrm rot="5400000">
            <a:off x="7414828" y="2433228"/>
            <a:ext cx="2498104" cy="457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 smtClean="0"/>
              <a:t>Godis/hantverk/delikatesser</a:t>
            </a:r>
            <a:endParaRPr lang="sv-SE" sz="1400" dirty="0"/>
          </a:p>
        </p:txBody>
      </p:sp>
      <p:sp>
        <p:nvSpPr>
          <p:cNvPr id="16" name="Rektangel 15"/>
          <p:cNvSpPr/>
          <p:nvPr/>
        </p:nvSpPr>
        <p:spPr>
          <a:xfrm rot="5400000">
            <a:off x="6051645" y="2432856"/>
            <a:ext cx="2497360" cy="457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Kransar/blommor</a:t>
            </a:r>
            <a:endParaRPr lang="sv-SE" dirty="0"/>
          </a:p>
        </p:txBody>
      </p:sp>
      <p:sp>
        <p:nvSpPr>
          <p:cNvPr id="17" name="Rektangel 16"/>
          <p:cNvSpPr/>
          <p:nvPr/>
        </p:nvSpPr>
        <p:spPr>
          <a:xfrm>
            <a:off x="5036705" y="6081464"/>
            <a:ext cx="1224136" cy="457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000" dirty="0" smtClean="0"/>
              <a:t>Värmekamera/</a:t>
            </a:r>
          </a:p>
          <a:p>
            <a:pPr algn="ctr"/>
            <a:r>
              <a:rPr lang="sv-SE" sz="1000" dirty="0" smtClean="0"/>
              <a:t>stans</a:t>
            </a:r>
            <a:endParaRPr lang="sv-SE" sz="1000" dirty="0"/>
          </a:p>
        </p:txBody>
      </p:sp>
      <p:sp>
        <p:nvSpPr>
          <p:cNvPr id="18" name="Rektangel 17"/>
          <p:cNvSpPr/>
          <p:nvPr/>
        </p:nvSpPr>
        <p:spPr>
          <a:xfrm>
            <a:off x="3234949" y="6068753"/>
            <a:ext cx="1565718" cy="46991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 smtClean="0"/>
              <a:t>Fiskdamm/Lotteri/</a:t>
            </a:r>
          </a:p>
          <a:p>
            <a:pPr algn="ctr"/>
            <a:r>
              <a:rPr lang="sv-SE" sz="1200" dirty="0" smtClean="0"/>
              <a:t>chokladhjul</a:t>
            </a:r>
            <a:endParaRPr lang="sv-SE" dirty="0"/>
          </a:p>
        </p:txBody>
      </p:sp>
      <p:sp>
        <p:nvSpPr>
          <p:cNvPr id="19" name="Rektangel 18"/>
          <p:cNvSpPr/>
          <p:nvPr/>
        </p:nvSpPr>
        <p:spPr>
          <a:xfrm rot="5400000">
            <a:off x="8206680" y="561256"/>
            <a:ext cx="914400" cy="457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err="1" smtClean="0"/>
              <a:t>Itrim</a:t>
            </a:r>
            <a:endParaRPr lang="sv-SE" dirty="0"/>
          </a:p>
        </p:txBody>
      </p:sp>
      <p:sp>
        <p:nvSpPr>
          <p:cNvPr id="20" name="Rektangel 19"/>
          <p:cNvSpPr/>
          <p:nvPr/>
        </p:nvSpPr>
        <p:spPr>
          <a:xfrm rot="5400000">
            <a:off x="7963747" y="5376935"/>
            <a:ext cx="1328734" cy="457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Massage</a:t>
            </a:r>
            <a:endParaRPr lang="sv-SE" dirty="0"/>
          </a:p>
        </p:txBody>
      </p:sp>
      <p:sp>
        <p:nvSpPr>
          <p:cNvPr id="21" name="Rektangel 20"/>
          <p:cNvSpPr/>
          <p:nvPr/>
        </p:nvSpPr>
        <p:spPr>
          <a:xfrm rot="5400000">
            <a:off x="6843125" y="4228795"/>
            <a:ext cx="914400" cy="457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 smtClean="0"/>
              <a:t>Virkning</a:t>
            </a:r>
            <a:endParaRPr lang="sv-SE" sz="1200" dirty="0"/>
          </a:p>
        </p:txBody>
      </p:sp>
      <p:sp>
        <p:nvSpPr>
          <p:cNvPr id="22" name="Rektangel 21"/>
          <p:cNvSpPr/>
          <p:nvPr/>
        </p:nvSpPr>
        <p:spPr>
          <a:xfrm>
            <a:off x="5313784" y="2683768"/>
            <a:ext cx="914400" cy="457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100" dirty="0" smtClean="0"/>
              <a:t>mumsmumskatapult</a:t>
            </a:r>
            <a:endParaRPr lang="sv-SE" sz="1100" dirty="0"/>
          </a:p>
        </p:txBody>
      </p:sp>
      <p:sp>
        <p:nvSpPr>
          <p:cNvPr id="23" name="Rektangel 22"/>
          <p:cNvSpPr/>
          <p:nvPr/>
        </p:nvSpPr>
        <p:spPr>
          <a:xfrm rot="5400000">
            <a:off x="1306824" y="2221767"/>
            <a:ext cx="914400" cy="457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jojo</a:t>
            </a:r>
            <a:endParaRPr lang="sv-SE" dirty="0"/>
          </a:p>
        </p:txBody>
      </p:sp>
      <p:sp>
        <p:nvSpPr>
          <p:cNvPr id="24" name="Ellips 23"/>
          <p:cNvSpPr/>
          <p:nvPr/>
        </p:nvSpPr>
        <p:spPr>
          <a:xfrm>
            <a:off x="4612027" y="1993167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5" name="Ellips 24"/>
          <p:cNvSpPr/>
          <p:nvPr/>
        </p:nvSpPr>
        <p:spPr>
          <a:xfrm>
            <a:off x="3931197" y="4149080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6" name="Ellips 25"/>
          <p:cNvSpPr/>
          <p:nvPr/>
        </p:nvSpPr>
        <p:spPr>
          <a:xfrm>
            <a:off x="2929574" y="3810744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7" name="Ellips 26"/>
          <p:cNvSpPr/>
          <p:nvPr/>
        </p:nvSpPr>
        <p:spPr>
          <a:xfrm>
            <a:off x="2720550" y="2661828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8" name="Ellips 27"/>
          <p:cNvSpPr/>
          <p:nvPr/>
        </p:nvSpPr>
        <p:spPr>
          <a:xfrm>
            <a:off x="4441726" y="2719772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9" name="Ellips 28"/>
          <p:cNvSpPr/>
          <p:nvPr/>
        </p:nvSpPr>
        <p:spPr>
          <a:xfrm>
            <a:off x="3635896" y="2171193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0" name="Ellips 29"/>
          <p:cNvSpPr/>
          <p:nvPr/>
        </p:nvSpPr>
        <p:spPr>
          <a:xfrm>
            <a:off x="2771800" y="1764567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1" name="Ellips 30"/>
          <p:cNvSpPr/>
          <p:nvPr/>
        </p:nvSpPr>
        <p:spPr>
          <a:xfrm>
            <a:off x="3447559" y="3272509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2" name="Ellips 31"/>
          <p:cNvSpPr/>
          <p:nvPr/>
        </p:nvSpPr>
        <p:spPr>
          <a:xfrm>
            <a:off x="4907156" y="3501109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3" name="Ellips 32"/>
          <p:cNvSpPr/>
          <p:nvPr/>
        </p:nvSpPr>
        <p:spPr>
          <a:xfrm>
            <a:off x="2305031" y="3423828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4" name="textruta 33"/>
          <p:cNvSpPr txBox="1"/>
          <p:nvPr/>
        </p:nvSpPr>
        <p:spPr>
          <a:xfrm>
            <a:off x="3447559" y="2727702"/>
            <a:ext cx="1012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cafébord</a:t>
            </a:r>
            <a:endParaRPr lang="sv-SE" dirty="0"/>
          </a:p>
        </p:txBody>
      </p:sp>
      <p:sp>
        <p:nvSpPr>
          <p:cNvPr id="35" name="Rektangel 34"/>
          <p:cNvSpPr/>
          <p:nvPr/>
        </p:nvSpPr>
        <p:spPr>
          <a:xfrm>
            <a:off x="406388" y="4000195"/>
            <a:ext cx="914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 smtClean="0"/>
              <a:t>cafébord</a:t>
            </a:r>
            <a:endParaRPr lang="sv-SE" sz="1400" dirty="0"/>
          </a:p>
        </p:txBody>
      </p:sp>
      <p:sp>
        <p:nvSpPr>
          <p:cNvPr id="36" name="Rektangel 35"/>
          <p:cNvSpPr/>
          <p:nvPr/>
        </p:nvSpPr>
        <p:spPr>
          <a:xfrm>
            <a:off x="378193" y="3423828"/>
            <a:ext cx="914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 smtClean="0"/>
              <a:t>cafébord</a:t>
            </a:r>
            <a:endParaRPr lang="sv-SE" sz="1400" dirty="0"/>
          </a:p>
        </p:txBody>
      </p:sp>
      <p:sp>
        <p:nvSpPr>
          <p:cNvPr id="37" name="Rektangel 36"/>
          <p:cNvSpPr/>
          <p:nvPr/>
        </p:nvSpPr>
        <p:spPr>
          <a:xfrm>
            <a:off x="406388" y="1764567"/>
            <a:ext cx="784279" cy="50593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sz="1000" dirty="0" smtClean="0"/>
              <a:t>Martin Widmark</a:t>
            </a:r>
            <a:endParaRPr lang="sv-SE" sz="1000" dirty="0"/>
          </a:p>
        </p:txBody>
      </p:sp>
      <p:sp>
        <p:nvSpPr>
          <p:cNvPr id="38" name="Ellips 37"/>
          <p:cNvSpPr/>
          <p:nvPr/>
        </p:nvSpPr>
        <p:spPr>
          <a:xfrm>
            <a:off x="3840072" y="1531355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9" name="Ellips 38"/>
          <p:cNvSpPr/>
          <p:nvPr/>
        </p:nvSpPr>
        <p:spPr>
          <a:xfrm>
            <a:off x="4136351" y="3501109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0" name="Ellips 39"/>
          <p:cNvSpPr/>
          <p:nvPr/>
        </p:nvSpPr>
        <p:spPr>
          <a:xfrm>
            <a:off x="4698673" y="4320408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1" name="Ellips 40"/>
          <p:cNvSpPr/>
          <p:nvPr/>
        </p:nvSpPr>
        <p:spPr>
          <a:xfrm>
            <a:off x="2109801" y="4331904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2" name="Rektangel 41"/>
          <p:cNvSpPr/>
          <p:nvPr/>
        </p:nvSpPr>
        <p:spPr>
          <a:xfrm rot="5400000">
            <a:off x="8169765" y="4228795"/>
            <a:ext cx="914400" cy="457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100" dirty="0" smtClean="0"/>
              <a:t>julstrumpor</a:t>
            </a:r>
            <a:endParaRPr lang="sv-SE" sz="1100" dirty="0"/>
          </a:p>
        </p:txBody>
      </p:sp>
      <p:sp>
        <p:nvSpPr>
          <p:cNvPr id="45" name="textruta 44"/>
          <p:cNvSpPr txBox="1"/>
          <p:nvPr/>
        </p:nvSpPr>
        <p:spPr>
          <a:xfrm>
            <a:off x="7232308" y="681945"/>
            <a:ext cx="829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utgång</a:t>
            </a:r>
            <a:endParaRPr lang="sv-SE" dirty="0"/>
          </a:p>
        </p:txBody>
      </p:sp>
      <p:sp>
        <p:nvSpPr>
          <p:cNvPr id="46" name="textruta 45"/>
          <p:cNvSpPr txBox="1"/>
          <p:nvPr/>
        </p:nvSpPr>
        <p:spPr>
          <a:xfrm>
            <a:off x="7232308" y="5596935"/>
            <a:ext cx="1024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trapphus</a:t>
            </a:r>
            <a:endParaRPr lang="sv-SE" dirty="0"/>
          </a:p>
        </p:txBody>
      </p:sp>
      <p:cxnSp>
        <p:nvCxnSpPr>
          <p:cNvPr id="3" name="Rak 2"/>
          <p:cNvCxnSpPr/>
          <p:nvPr/>
        </p:nvCxnSpPr>
        <p:spPr>
          <a:xfrm>
            <a:off x="7020272" y="5605535"/>
            <a:ext cx="0" cy="72146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Rak 5"/>
          <p:cNvCxnSpPr/>
          <p:nvPr/>
        </p:nvCxnSpPr>
        <p:spPr>
          <a:xfrm>
            <a:off x="7020272" y="350336"/>
            <a:ext cx="0" cy="35165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Ned 46"/>
          <p:cNvSpPr/>
          <p:nvPr/>
        </p:nvSpPr>
        <p:spPr>
          <a:xfrm>
            <a:off x="7300325" y="5996910"/>
            <a:ext cx="484632" cy="284130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8" name="Ellips 47"/>
          <p:cNvSpPr/>
          <p:nvPr/>
        </p:nvSpPr>
        <p:spPr>
          <a:xfrm>
            <a:off x="3106314" y="4986334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9" name="Ellips 48"/>
          <p:cNvSpPr/>
          <p:nvPr/>
        </p:nvSpPr>
        <p:spPr>
          <a:xfrm>
            <a:off x="4189918" y="4986334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0" name="Ellips 49"/>
          <p:cNvSpPr/>
          <p:nvPr/>
        </p:nvSpPr>
        <p:spPr>
          <a:xfrm>
            <a:off x="5353065" y="4816013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1" name="Ellips 50"/>
          <p:cNvSpPr/>
          <p:nvPr/>
        </p:nvSpPr>
        <p:spPr>
          <a:xfrm>
            <a:off x="1656889" y="4986334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2" name="Ellips 51"/>
          <p:cNvSpPr/>
          <p:nvPr/>
        </p:nvSpPr>
        <p:spPr>
          <a:xfrm>
            <a:off x="2978354" y="4442418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3" name="Ned 52"/>
          <p:cNvSpPr/>
          <p:nvPr/>
        </p:nvSpPr>
        <p:spPr>
          <a:xfrm rot="10800000">
            <a:off x="7380448" y="397815"/>
            <a:ext cx="484632" cy="284130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1133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/>
          <p:cNvSpPr/>
          <p:nvPr/>
        </p:nvSpPr>
        <p:spPr>
          <a:xfrm>
            <a:off x="62813" y="238328"/>
            <a:ext cx="8928992" cy="64807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Aulan övervåning</a:t>
            </a:r>
            <a:endParaRPr lang="sv-SE" dirty="0"/>
          </a:p>
        </p:txBody>
      </p:sp>
      <p:cxnSp>
        <p:nvCxnSpPr>
          <p:cNvPr id="6" name="Rak 5"/>
          <p:cNvCxnSpPr/>
          <p:nvPr/>
        </p:nvCxnSpPr>
        <p:spPr>
          <a:xfrm>
            <a:off x="107504" y="1412776"/>
            <a:ext cx="612068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Rak 7"/>
          <p:cNvCxnSpPr/>
          <p:nvPr/>
        </p:nvCxnSpPr>
        <p:spPr>
          <a:xfrm>
            <a:off x="6192180" y="1412776"/>
            <a:ext cx="0" cy="388843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Rak 9"/>
          <p:cNvCxnSpPr/>
          <p:nvPr/>
        </p:nvCxnSpPr>
        <p:spPr>
          <a:xfrm flipH="1" flipV="1">
            <a:off x="107504" y="5265204"/>
            <a:ext cx="6048672" cy="3600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Rektangel 11"/>
          <p:cNvSpPr/>
          <p:nvPr/>
        </p:nvSpPr>
        <p:spPr>
          <a:xfrm>
            <a:off x="251520" y="548680"/>
            <a:ext cx="7381969" cy="457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Sporthörna/Musikhörna</a:t>
            </a:r>
            <a:endParaRPr lang="sv-SE" dirty="0"/>
          </a:p>
        </p:txBody>
      </p:sp>
      <p:sp>
        <p:nvSpPr>
          <p:cNvPr id="14" name="Rektangel 13"/>
          <p:cNvSpPr/>
          <p:nvPr/>
        </p:nvSpPr>
        <p:spPr>
          <a:xfrm>
            <a:off x="8185327" y="5835965"/>
            <a:ext cx="794444" cy="74036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Café</a:t>
            </a:r>
            <a:endParaRPr lang="sv-SE" dirty="0"/>
          </a:p>
        </p:txBody>
      </p:sp>
      <p:sp>
        <p:nvSpPr>
          <p:cNvPr id="15" name="Rektangel 14"/>
          <p:cNvSpPr/>
          <p:nvPr/>
        </p:nvSpPr>
        <p:spPr>
          <a:xfrm rot="5400000">
            <a:off x="4514546" y="3110390"/>
            <a:ext cx="3852428" cy="457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Boklådor</a:t>
            </a:r>
            <a:endParaRPr lang="sv-SE" dirty="0"/>
          </a:p>
        </p:txBody>
      </p:sp>
      <p:sp>
        <p:nvSpPr>
          <p:cNvPr id="24" name="Ellips 23"/>
          <p:cNvSpPr/>
          <p:nvPr/>
        </p:nvSpPr>
        <p:spPr>
          <a:xfrm>
            <a:off x="3491880" y="5433325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5" name="Ellips 24"/>
          <p:cNvSpPr/>
          <p:nvPr/>
        </p:nvSpPr>
        <p:spPr>
          <a:xfrm>
            <a:off x="4376530" y="5953408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6" name="Ellips 25"/>
          <p:cNvSpPr/>
          <p:nvPr/>
        </p:nvSpPr>
        <p:spPr>
          <a:xfrm>
            <a:off x="5307699" y="5519195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7" name="Ellips 26"/>
          <p:cNvSpPr/>
          <p:nvPr/>
        </p:nvSpPr>
        <p:spPr>
          <a:xfrm>
            <a:off x="7251914" y="4005064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8" name="Ellips 27"/>
          <p:cNvSpPr/>
          <p:nvPr/>
        </p:nvSpPr>
        <p:spPr>
          <a:xfrm>
            <a:off x="7284640" y="3066256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9" name="Ellips 28"/>
          <p:cNvSpPr/>
          <p:nvPr/>
        </p:nvSpPr>
        <p:spPr>
          <a:xfrm>
            <a:off x="7328115" y="2204864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0" name="Ellips 29"/>
          <p:cNvSpPr/>
          <p:nvPr/>
        </p:nvSpPr>
        <p:spPr>
          <a:xfrm>
            <a:off x="7251915" y="1417611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1" name="Rektangel 30"/>
          <p:cNvSpPr/>
          <p:nvPr/>
        </p:nvSpPr>
        <p:spPr>
          <a:xfrm rot="5400000">
            <a:off x="8306005" y="561256"/>
            <a:ext cx="914400" cy="457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dirty="0" smtClean="0"/>
              <a:t>Villaägarna</a:t>
            </a:r>
            <a:endParaRPr lang="sv-SE" sz="1200" dirty="0"/>
          </a:p>
        </p:txBody>
      </p:sp>
      <p:sp>
        <p:nvSpPr>
          <p:cNvPr id="32" name="Rektangel 31"/>
          <p:cNvSpPr/>
          <p:nvPr/>
        </p:nvSpPr>
        <p:spPr>
          <a:xfrm rot="5400000">
            <a:off x="8293971" y="1960577"/>
            <a:ext cx="914400" cy="457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 err="1" smtClean="0"/>
              <a:t>Zumba</a:t>
            </a:r>
            <a:endParaRPr lang="sv-SE" sz="1400" dirty="0"/>
          </a:p>
        </p:txBody>
      </p:sp>
      <p:sp>
        <p:nvSpPr>
          <p:cNvPr id="33" name="Rektangel 32"/>
          <p:cNvSpPr/>
          <p:nvPr/>
        </p:nvSpPr>
        <p:spPr>
          <a:xfrm rot="5400000">
            <a:off x="8293971" y="3272408"/>
            <a:ext cx="914400" cy="457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 smtClean="0"/>
              <a:t>SSK</a:t>
            </a:r>
            <a:endParaRPr lang="sv-SE" dirty="0"/>
          </a:p>
        </p:txBody>
      </p:sp>
      <p:sp>
        <p:nvSpPr>
          <p:cNvPr id="34" name="Rektangel 33"/>
          <p:cNvSpPr/>
          <p:nvPr/>
        </p:nvSpPr>
        <p:spPr>
          <a:xfrm rot="5400000">
            <a:off x="8306005" y="4462264"/>
            <a:ext cx="914400" cy="457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dirty="0" smtClean="0"/>
              <a:t>Pigmenta</a:t>
            </a:r>
            <a:endParaRPr lang="sv-SE" sz="1400" dirty="0"/>
          </a:p>
        </p:txBody>
      </p:sp>
      <p:sp>
        <p:nvSpPr>
          <p:cNvPr id="35" name="textruta 34"/>
          <p:cNvSpPr txBox="1"/>
          <p:nvPr/>
        </p:nvSpPr>
        <p:spPr>
          <a:xfrm>
            <a:off x="7382341" y="2433464"/>
            <a:ext cx="461665" cy="1150877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sv-SE" dirty="0" smtClean="0"/>
              <a:t>cafébord</a:t>
            </a:r>
            <a:endParaRPr lang="sv-SE" dirty="0"/>
          </a:p>
        </p:txBody>
      </p:sp>
      <p:sp>
        <p:nvSpPr>
          <p:cNvPr id="36" name="textruta 35"/>
          <p:cNvSpPr txBox="1"/>
          <p:nvPr/>
        </p:nvSpPr>
        <p:spPr>
          <a:xfrm>
            <a:off x="4102629" y="5584214"/>
            <a:ext cx="1012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cafébord</a:t>
            </a:r>
            <a:endParaRPr lang="sv-SE" dirty="0"/>
          </a:p>
        </p:txBody>
      </p:sp>
      <p:sp>
        <p:nvSpPr>
          <p:cNvPr id="23" name="Ellips 22"/>
          <p:cNvSpPr/>
          <p:nvPr/>
        </p:nvSpPr>
        <p:spPr>
          <a:xfrm>
            <a:off x="2826465" y="6161590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7" name="Ellips 36"/>
          <p:cNvSpPr/>
          <p:nvPr/>
        </p:nvSpPr>
        <p:spPr>
          <a:xfrm>
            <a:off x="2086405" y="5357125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8" name="Ellips 37"/>
          <p:cNvSpPr/>
          <p:nvPr/>
        </p:nvSpPr>
        <p:spPr>
          <a:xfrm>
            <a:off x="1475656" y="6119125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9" name="Ellips 38"/>
          <p:cNvSpPr/>
          <p:nvPr/>
        </p:nvSpPr>
        <p:spPr>
          <a:xfrm>
            <a:off x="539552" y="5519195"/>
            <a:ext cx="610749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0" name="textruta 39"/>
          <p:cNvSpPr txBox="1"/>
          <p:nvPr/>
        </p:nvSpPr>
        <p:spPr>
          <a:xfrm>
            <a:off x="7633489" y="179348"/>
            <a:ext cx="6747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 smtClean="0"/>
              <a:t>toalett</a:t>
            </a:r>
            <a:endParaRPr lang="sv-SE" sz="1400" dirty="0"/>
          </a:p>
        </p:txBody>
      </p:sp>
      <p:sp>
        <p:nvSpPr>
          <p:cNvPr id="42" name="textruta 41"/>
          <p:cNvSpPr txBox="1"/>
          <p:nvPr/>
        </p:nvSpPr>
        <p:spPr>
          <a:xfrm>
            <a:off x="6981643" y="5953408"/>
            <a:ext cx="1045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Trapphus</a:t>
            </a:r>
            <a:endParaRPr lang="sv-SE" dirty="0"/>
          </a:p>
        </p:txBody>
      </p:sp>
      <p:sp>
        <p:nvSpPr>
          <p:cNvPr id="3" name="Ned 2"/>
          <p:cNvSpPr/>
          <p:nvPr/>
        </p:nvSpPr>
        <p:spPr>
          <a:xfrm>
            <a:off x="7251914" y="6292195"/>
            <a:ext cx="484632" cy="284130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795823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40</Words>
  <Application>Microsoft Office PowerPoint</Application>
  <PresentationFormat>Bildspel på skärmen (4:3)</PresentationFormat>
  <Paragraphs>35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2</vt:i4>
      </vt:variant>
    </vt:vector>
  </HeadingPairs>
  <TitlesOfParts>
    <vt:vector size="3" baseType="lpstr">
      <vt:lpstr>Office-tema</vt:lpstr>
      <vt:lpstr>PowerPoint-presentation</vt:lpstr>
      <vt:lpstr>PowerPoint-presentation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Britt-Marie</dc:creator>
  <cp:lastModifiedBy>Britt-Marie</cp:lastModifiedBy>
  <cp:revision>12</cp:revision>
  <dcterms:created xsi:type="dcterms:W3CDTF">2013-11-21T18:16:33Z</dcterms:created>
  <dcterms:modified xsi:type="dcterms:W3CDTF">2013-11-23T00:14:01Z</dcterms:modified>
</cp:coreProperties>
</file>