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76" autoAdjust="0"/>
  </p:normalViewPr>
  <p:slideViewPr>
    <p:cSldViewPr>
      <p:cViewPr>
        <p:scale>
          <a:sx n="100" d="100"/>
          <a:sy n="100" d="100"/>
        </p:scale>
        <p:origin x="-1098" y="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2016-11-14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43219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2016-11-14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902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2016-11-14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5804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2016-11-14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07547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2016-11-14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74767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2016-11-14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06366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2016-11-14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15045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2016-11-14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2171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2016-11-14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32422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2016-11-14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04934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2016-11-14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26792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3E229-4945-4D57-B56B-2872ADFE46D2}" type="datetimeFigureOut">
              <a:rPr lang="sv-SE" smtClean="0"/>
              <a:t>2016-11-14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14273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107503" y="982748"/>
            <a:ext cx="8924123" cy="56866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cxnSp>
        <p:nvCxnSpPr>
          <p:cNvPr id="9" name="Rak 8"/>
          <p:cNvCxnSpPr/>
          <p:nvPr/>
        </p:nvCxnSpPr>
        <p:spPr>
          <a:xfrm flipH="1">
            <a:off x="7016283" y="2363580"/>
            <a:ext cx="3989" cy="299855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ktangel 9"/>
          <p:cNvSpPr/>
          <p:nvPr/>
        </p:nvSpPr>
        <p:spPr>
          <a:xfrm>
            <a:off x="223325" y="2175762"/>
            <a:ext cx="1224136" cy="31683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scen</a:t>
            </a:r>
            <a:endParaRPr lang="sv-SE" dirty="0"/>
          </a:p>
        </p:txBody>
      </p:sp>
      <p:sp>
        <p:nvSpPr>
          <p:cNvPr id="11" name="Rektangel 10"/>
          <p:cNvSpPr/>
          <p:nvPr/>
        </p:nvSpPr>
        <p:spPr>
          <a:xfrm>
            <a:off x="365887" y="1147554"/>
            <a:ext cx="1529883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kläder</a:t>
            </a:r>
          </a:p>
          <a:p>
            <a:pPr algn="ctr"/>
            <a:endParaRPr lang="sv-SE" sz="900" dirty="0"/>
          </a:p>
        </p:txBody>
      </p:sp>
      <p:sp>
        <p:nvSpPr>
          <p:cNvPr id="13" name="Rektangel 12"/>
          <p:cNvSpPr/>
          <p:nvPr/>
        </p:nvSpPr>
        <p:spPr>
          <a:xfrm>
            <a:off x="1962263" y="1147554"/>
            <a:ext cx="4739615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Loppis </a:t>
            </a:r>
            <a:endParaRPr lang="sv-SE" dirty="0"/>
          </a:p>
        </p:txBody>
      </p:sp>
      <p:sp>
        <p:nvSpPr>
          <p:cNvPr id="14" name="Rektangel 13"/>
          <p:cNvSpPr/>
          <p:nvPr/>
        </p:nvSpPr>
        <p:spPr>
          <a:xfrm>
            <a:off x="954153" y="6052440"/>
            <a:ext cx="2452906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Café</a:t>
            </a:r>
            <a:endParaRPr lang="sv-SE" dirty="0"/>
          </a:p>
        </p:txBody>
      </p:sp>
      <p:sp>
        <p:nvSpPr>
          <p:cNvPr id="15" name="Rektangel 14"/>
          <p:cNvSpPr/>
          <p:nvPr/>
        </p:nvSpPr>
        <p:spPr>
          <a:xfrm>
            <a:off x="4753102" y="4136060"/>
            <a:ext cx="1948776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 smtClean="0"/>
              <a:t>Godis/hantverk/delikatesser</a:t>
            </a:r>
            <a:endParaRPr lang="sv-SE" sz="1400" dirty="0"/>
          </a:p>
        </p:txBody>
      </p:sp>
      <p:sp>
        <p:nvSpPr>
          <p:cNvPr id="16" name="Rektangel 15"/>
          <p:cNvSpPr/>
          <p:nvPr/>
        </p:nvSpPr>
        <p:spPr>
          <a:xfrm>
            <a:off x="4782393" y="3351866"/>
            <a:ext cx="1971262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Kransar/blommor</a:t>
            </a:r>
            <a:endParaRPr lang="sv-SE" dirty="0"/>
          </a:p>
        </p:txBody>
      </p:sp>
      <p:sp>
        <p:nvSpPr>
          <p:cNvPr id="17" name="Rektangel 16"/>
          <p:cNvSpPr/>
          <p:nvPr/>
        </p:nvSpPr>
        <p:spPr>
          <a:xfrm>
            <a:off x="3570224" y="6052440"/>
            <a:ext cx="1224136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00" dirty="0" smtClean="0"/>
              <a:t>Våfflor</a:t>
            </a:r>
          </a:p>
          <a:p>
            <a:pPr algn="ctr"/>
            <a:endParaRPr lang="sv-SE" sz="1000" dirty="0"/>
          </a:p>
        </p:txBody>
      </p:sp>
      <p:sp>
        <p:nvSpPr>
          <p:cNvPr id="18" name="Rektangel 17"/>
          <p:cNvSpPr/>
          <p:nvPr/>
        </p:nvSpPr>
        <p:spPr>
          <a:xfrm>
            <a:off x="5004048" y="6046084"/>
            <a:ext cx="1565718" cy="46991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smtClean="0"/>
              <a:t>Fiskdamm/Lotteri/</a:t>
            </a:r>
          </a:p>
          <a:p>
            <a:pPr algn="ctr"/>
            <a:r>
              <a:rPr lang="sv-SE" sz="1200" dirty="0" smtClean="0"/>
              <a:t>chokladhjul</a:t>
            </a:r>
            <a:endParaRPr lang="sv-SE" dirty="0"/>
          </a:p>
        </p:txBody>
      </p:sp>
      <p:sp>
        <p:nvSpPr>
          <p:cNvPr id="19" name="Rektangel 18"/>
          <p:cNvSpPr/>
          <p:nvPr/>
        </p:nvSpPr>
        <p:spPr>
          <a:xfrm rot="5400000">
            <a:off x="8206680" y="1377482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err="1" smtClean="0"/>
              <a:t>Itrim</a:t>
            </a:r>
            <a:endParaRPr lang="sv-SE" dirty="0"/>
          </a:p>
        </p:txBody>
      </p:sp>
      <p:sp>
        <p:nvSpPr>
          <p:cNvPr id="20" name="Rektangel 19"/>
          <p:cNvSpPr/>
          <p:nvPr/>
        </p:nvSpPr>
        <p:spPr>
          <a:xfrm rot="5400000">
            <a:off x="8197792" y="5241967"/>
            <a:ext cx="929878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Pigmenta</a:t>
            </a:r>
            <a:endParaRPr lang="sv-SE" dirty="0"/>
          </a:p>
        </p:txBody>
      </p:sp>
      <p:sp>
        <p:nvSpPr>
          <p:cNvPr id="21" name="Rektangel 20"/>
          <p:cNvSpPr/>
          <p:nvPr/>
        </p:nvSpPr>
        <p:spPr>
          <a:xfrm rot="5400000">
            <a:off x="6843125" y="4228795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smtClean="0"/>
              <a:t>Virkning</a:t>
            </a:r>
            <a:endParaRPr lang="sv-SE" sz="1200" dirty="0"/>
          </a:p>
        </p:txBody>
      </p:sp>
      <p:sp>
        <p:nvSpPr>
          <p:cNvPr id="22" name="Rektangel 21"/>
          <p:cNvSpPr/>
          <p:nvPr/>
        </p:nvSpPr>
        <p:spPr>
          <a:xfrm rot="5400000">
            <a:off x="6856841" y="2619205"/>
            <a:ext cx="914400" cy="457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 smtClean="0"/>
              <a:t>Expedition</a:t>
            </a:r>
            <a:endParaRPr lang="sv-SE" sz="1100" dirty="0"/>
          </a:p>
        </p:txBody>
      </p:sp>
      <p:sp>
        <p:nvSpPr>
          <p:cNvPr id="23" name="Rektangel 22"/>
          <p:cNvSpPr/>
          <p:nvPr/>
        </p:nvSpPr>
        <p:spPr>
          <a:xfrm rot="5400000">
            <a:off x="1237082" y="2669163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jojo</a:t>
            </a:r>
            <a:endParaRPr lang="sv-SE" dirty="0"/>
          </a:p>
        </p:txBody>
      </p:sp>
      <p:sp>
        <p:nvSpPr>
          <p:cNvPr id="24" name="Ellips 23"/>
          <p:cNvSpPr/>
          <p:nvPr/>
        </p:nvSpPr>
        <p:spPr>
          <a:xfrm>
            <a:off x="2415175" y="5324401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Ellips 24"/>
          <p:cNvSpPr/>
          <p:nvPr/>
        </p:nvSpPr>
        <p:spPr>
          <a:xfrm>
            <a:off x="3677980" y="4332340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Ellips 25"/>
          <p:cNvSpPr/>
          <p:nvPr/>
        </p:nvSpPr>
        <p:spPr>
          <a:xfrm>
            <a:off x="2798201" y="3501109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Ellips 26"/>
          <p:cNvSpPr/>
          <p:nvPr/>
        </p:nvSpPr>
        <p:spPr>
          <a:xfrm>
            <a:off x="2206749" y="2827189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Ellips 28"/>
          <p:cNvSpPr/>
          <p:nvPr/>
        </p:nvSpPr>
        <p:spPr>
          <a:xfrm>
            <a:off x="3407059" y="2465456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0" name="Ellips 29"/>
          <p:cNvSpPr/>
          <p:nvPr/>
        </p:nvSpPr>
        <p:spPr>
          <a:xfrm>
            <a:off x="2813749" y="2134980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1" name="Ellips 30"/>
          <p:cNvSpPr/>
          <p:nvPr/>
        </p:nvSpPr>
        <p:spPr>
          <a:xfrm>
            <a:off x="3447559" y="3272509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3" name="Ellips 32"/>
          <p:cNvSpPr/>
          <p:nvPr/>
        </p:nvSpPr>
        <p:spPr>
          <a:xfrm>
            <a:off x="2267638" y="3875140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4" name="textruta 33"/>
          <p:cNvSpPr txBox="1"/>
          <p:nvPr/>
        </p:nvSpPr>
        <p:spPr>
          <a:xfrm>
            <a:off x="2591237" y="3097034"/>
            <a:ext cx="1012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cafébord</a:t>
            </a:r>
            <a:endParaRPr lang="sv-SE" dirty="0"/>
          </a:p>
        </p:txBody>
      </p:sp>
      <p:sp>
        <p:nvSpPr>
          <p:cNvPr id="35" name="Rektangel 34"/>
          <p:cNvSpPr/>
          <p:nvPr/>
        </p:nvSpPr>
        <p:spPr>
          <a:xfrm>
            <a:off x="315174" y="4712568"/>
            <a:ext cx="914400" cy="4572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 smtClean="0"/>
              <a:t>pyssel</a:t>
            </a:r>
            <a:endParaRPr lang="sv-SE" sz="1400" dirty="0"/>
          </a:p>
        </p:txBody>
      </p:sp>
      <p:sp>
        <p:nvSpPr>
          <p:cNvPr id="36" name="Rektangel 35"/>
          <p:cNvSpPr/>
          <p:nvPr/>
        </p:nvSpPr>
        <p:spPr>
          <a:xfrm>
            <a:off x="365887" y="4066829"/>
            <a:ext cx="914400" cy="4572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 smtClean="0"/>
              <a:t>Ansikts-målning</a:t>
            </a:r>
            <a:endParaRPr lang="sv-SE" sz="1400" dirty="0"/>
          </a:p>
        </p:txBody>
      </p:sp>
      <p:sp>
        <p:nvSpPr>
          <p:cNvPr id="37" name="Rektangel 36"/>
          <p:cNvSpPr/>
          <p:nvPr/>
        </p:nvSpPr>
        <p:spPr>
          <a:xfrm>
            <a:off x="315174" y="2363580"/>
            <a:ext cx="914400" cy="5059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000" dirty="0" err="1" smtClean="0"/>
              <a:t>Boksigne</a:t>
            </a:r>
            <a:r>
              <a:rPr lang="sv-SE" sz="1000" dirty="0" smtClean="0"/>
              <a:t>-ringar/tomte</a:t>
            </a:r>
            <a:endParaRPr lang="sv-SE" sz="1000" dirty="0"/>
          </a:p>
        </p:txBody>
      </p:sp>
      <p:sp>
        <p:nvSpPr>
          <p:cNvPr id="38" name="Ellips 37"/>
          <p:cNvSpPr/>
          <p:nvPr/>
        </p:nvSpPr>
        <p:spPr>
          <a:xfrm>
            <a:off x="3589103" y="3729709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9" name="Ellips 38"/>
          <p:cNvSpPr/>
          <p:nvPr/>
        </p:nvSpPr>
        <p:spPr>
          <a:xfrm>
            <a:off x="2062230" y="2162005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0" name="Ellips 39"/>
          <p:cNvSpPr/>
          <p:nvPr/>
        </p:nvSpPr>
        <p:spPr>
          <a:xfrm>
            <a:off x="1708340" y="3560001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1" name="Ellips 40"/>
          <p:cNvSpPr/>
          <p:nvPr/>
        </p:nvSpPr>
        <p:spPr>
          <a:xfrm>
            <a:off x="2172201" y="4593260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5" name="textruta 44"/>
          <p:cNvSpPr txBox="1"/>
          <p:nvPr/>
        </p:nvSpPr>
        <p:spPr>
          <a:xfrm>
            <a:off x="7287460" y="964216"/>
            <a:ext cx="8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utgång</a:t>
            </a:r>
            <a:endParaRPr lang="sv-SE" dirty="0"/>
          </a:p>
        </p:txBody>
      </p:sp>
      <p:sp>
        <p:nvSpPr>
          <p:cNvPr id="46" name="textruta 45"/>
          <p:cNvSpPr txBox="1"/>
          <p:nvPr/>
        </p:nvSpPr>
        <p:spPr>
          <a:xfrm>
            <a:off x="7020272" y="5991003"/>
            <a:ext cx="1024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trapphus</a:t>
            </a:r>
            <a:endParaRPr lang="sv-SE" dirty="0"/>
          </a:p>
        </p:txBody>
      </p:sp>
      <p:cxnSp>
        <p:nvCxnSpPr>
          <p:cNvPr id="3" name="Rak 2"/>
          <p:cNvCxnSpPr/>
          <p:nvPr/>
        </p:nvCxnSpPr>
        <p:spPr>
          <a:xfrm>
            <a:off x="7020272" y="5791488"/>
            <a:ext cx="0" cy="72146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Rak 5"/>
          <p:cNvCxnSpPr/>
          <p:nvPr/>
        </p:nvCxnSpPr>
        <p:spPr>
          <a:xfrm>
            <a:off x="7037041" y="1051277"/>
            <a:ext cx="0" cy="35165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Ned 46"/>
          <p:cNvSpPr/>
          <p:nvPr/>
        </p:nvSpPr>
        <p:spPr>
          <a:xfrm>
            <a:off x="7276661" y="6380820"/>
            <a:ext cx="484632" cy="284130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8" name="Ellips 47"/>
          <p:cNvSpPr/>
          <p:nvPr/>
        </p:nvSpPr>
        <p:spPr>
          <a:xfrm>
            <a:off x="3106314" y="4986334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9" name="Ellips 48"/>
          <p:cNvSpPr/>
          <p:nvPr/>
        </p:nvSpPr>
        <p:spPr>
          <a:xfrm>
            <a:off x="3867321" y="5022231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0" name="Ellips 49"/>
          <p:cNvSpPr/>
          <p:nvPr/>
        </p:nvSpPr>
        <p:spPr>
          <a:xfrm>
            <a:off x="1596000" y="4245226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1" name="Ellips 50"/>
          <p:cNvSpPr/>
          <p:nvPr/>
        </p:nvSpPr>
        <p:spPr>
          <a:xfrm>
            <a:off x="1656889" y="5163137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2" name="Ellips 51"/>
          <p:cNvSpPr/>
          <p:nvPr/>
        </p:nvSpPr>
        <p:spPr>
          <a:xfrm>
            <a:off x="2978354" y="4442418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3" name="Ned 52"/>
          <p:cNvSpPr/>
          <p:nvPr/>
        </p:nvSpPr>
        <p:spPr>
          <a:xfrm rot="10800000">
            <a:off x="7502344" y="1260864"/>
            <a:ext cx="484632" cy="284130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4" name="Rektangel 53"/>
          <p:cNvSpPr/>
          <p:nvPr/>
        </p:nvSpPr>
        <p:spPr>
          <a:xfrm>
            <a:off x="6856841" y="302830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err="1" smtClean="0"/>
              <a:t>Cinne</a:t>
            </a:r>
            <a:endParaRPr lang="sv-SE" dirty="0"/>
          </a:p>
        </p:txBody>
      </p:sp>
      <p:sp>
        <p:nvSpPr>
          <p:cNvPr id="55" name="Rektangel 54"/>
          <p:cNvSpPr/>
          <p:nvPr/>
        </p:nvSpPr>
        <p:spPr>
          <a:xfrm>
            <a:off x="7835417" y="278416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err="1" smtClean="0"/>
              <a:t>Adorn</a:t>
            </a:r>
            <a:endParaRPr lang="sv-SE" dirty="0"/>
          </a:p>
        </p:txBody>
      </p:sp>
      <p:sp>
        <p:nvSpPr>
          <p:cNvPr id="56" name="Rektangel 55"/>
          <p:cNvSpPr/>
          <p:nvPr/>
        </p:nvSpPr>
        <p:spPr>
          <a:xfrm rot="5400000">
            <a:off x="8247926" y="2640915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smtClean="0"/>
              <a:t>Svedmyra</a:t>
            </a:r>
            <a:r>
              <a:rPr lang="sv-SE" dirty="0" smtClean="0"/>
              <a:t> </a:t>
            </a:r>
            <a:r>
              <a:rPr lang="sv-SE" sz="1200" dirty="0" smtClean="0"/>
              <a:t>spa</a:t>
            </a:r>
            <a:endParaRPr lang="sv-SE" sz="1200" dirty="0"/>
          </a:p>
        </p:txBody>
      </p:sp>
      <p:sp>
        <p:nvSpPr>
          <p:cNvPr id="57" name="Rektangel 56"/>
          <p:cNvSpPr/>
          <p:nvPr/>
        </p:nvSpPr>
        <p:spPr>
          <a:xfrm rot="5400000">
            <a:off x="8202086" y="3880631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err="1" smtClean="0"/>
              <a:t>Hovenäs</a:t>
            </a:r>
            <a:endParaRPr lang="sv-SE" sz="1200" dirty="0"/>
          </a:p>
        </p:txBody>
      </p:sp>
      <p:sp>
        <p:nvSpPr>
          <p:cNvPr id="12" name="textruta 11"/>
          <p:cNvSpPr txBox="1"/>
          <p:nvPr/>
        </p:nvSpPr>
        <p:spPr>
          <a:xfrm>
            <a:off x="2608045" y="311746"/>
            <a:ext cx="1615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Aulan nere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1133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50779" y="9555"/>
            <a:ext cx="8928992" cy="64807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Aulan övervåning</a:t>
            </a:r>
            <a:endParaRPr lang="sv-SE" dirty="0"/>
          </a:p>
        </p:txBody>
      </p:sp>
      <p:cxnSp>
        <p:nvCxnSpPr>
          <p:cNvPr id="6" name="Rak 5"/>
          <p:cNvCxnSpPr/>
          <p:nvPr/>
        </p:nvCxnSpPr>
        <p:spPr>
          <a:xfrm>
            <a:off x="107504" y="836712"/>
            <a:ext cx="612068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Rak 7"/>
          <p:cNvCxnSpPr/>
          <p:nvPr/>
        </p:nvCxnSpPr>
        <p:spPr>
          <a:xfrm>
            <a:off x="6246406" y="836712"/>
            <a:ext cx="0" cy="38884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Rak 9"/>
          <p:cNvCxnSpPr/>
          <p:nvPr/>
        </p:nvCxnSpPr>
        <p:spPr>
          <a:xfrm flipH="1" flipV="1">
            <a:off x="197734" y="4707142"/>
            <a:ext cx="6048672" cy="360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ktangel 11"/>
          <p:cNvSpPr/>
          <p:nvPr/>
        </p:nvSpPr>
        <p:spPr>
          <a:xfrm>
            <a:off x="77001" y="179348"/>
            <a:ext cx="7381969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Sporthörna</a:t>
            </a:r>
            <a:endParaRPr lang="sv-SE" dirty="0"/>
          </a:p>
        </p:txBody>
      </p:sp>
      <p:sp>
        <p:nvSpPr>
          <p:cNvPr id="14" name="Rektangel 13"/>
          <p:cNvSpPr/>
          <p:nvPr/>
        </p:nvSpPr>
        <p:spPr>
          <a:xfrm>
            <a:off x="8213061" y="5607850"/>
            <a:ext cx="794444" cy="7403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Café</a:t>
            </a:r>
            <a:endParaRPr lang="sv-SE" dirty="0"/>
          </a:p>
        </p:txBody>
      </p:sp>
      <p:sp>
        <p:nvSpPr>
          <p:cNvPr id="15" name="Rektangel 14"/>
          <p:cNvSpPr/>
          <p:nvPr/>
        </p:nvSpPr>
        <p:spPr>
          <a:xfrm rot="5400000">
            <a:off x="4563836" y="2534326"/>
            <a:ext cx="3852428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Boklådor</a:t>
            </a:r>
            <a:endParaRPr lang="sv-SE" dirty="0"/>
          </a:p>
        </p:txBody>
      </p:sp>
      <p:sp>
        <p:nvSpPr>
          <p:cNvPr id="24" name="Ellips 23"/>
          <p:cNvSpPr/>
          <p:nvPr/>
        </p:nvSpPr>
        <p:spPr>
          <a:xfrm>
            <a:off x="3613236" y="4912476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Ellips 24"/>
          <p:cNvSpPr/>
          <p:nvPr/>
        </p:nvSpPr>
        <p:spPr>
          <a:xfrm>
            <a:off x="4381533" y="4899925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Ellips 25"/>
          <p:cNvSpPr/>
          <p:nvPr/>
        </p:nvSpPr>
        <p:spPr>
          <a:xfrm>
            <a:off x="5191134" y="4912476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Ellips 26"/>
          <p:cNvSpPr/>
          <p:nvPr/>
        </p:nvSpPr>
        <p:spPr>
          <a:xfrm>
            <a:off x="7029159" y="4294229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Ellips 27"/>
          <p:cNvSpPr/>
          <p:nvPr/>
        </p:nvSpPr>
        <p:spPr>
          <a:xfrm>
            <a:off x="7047000" y="3648472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Ellips 28"/>
          <p:cNvSpPr/>
          <p:nvPr/>
        </p:nvSpPr>
        <p:spPr>
          <a:xfrm>
            <a:off x="7113672" y="2276872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0" name="Ellips 29"/>
          <p:cNvSpPr/>
          <p:nvPr/>
        </p:nvSpPr>
        <p:spPr>
          <a:xfrm>
            <a:off x="7066743" y="1456993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1" name="Rektangel 30"/>
          <p:cNvSpPr/>
          <p:nvPr/>
        </p:nvSpPr>
        <p:spPr>
          <a:xfrm rot="2700000">
            <a:off x="7991378" y="743459"/>
            <a:ext cx="914400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smtClean="0"/>
              <a:t>Bollplank</a:t>
            </a:r>
            <a:endParaRPr lang="sv-SE" sz="1200" dirty="0"/>
          </a:p>
        </p:txBody>
      </p:sp>
      <p:sp>
        <p:nvSpPr>
          <p:cNvPr id="33" name="Rektangel 32"/>
          <p:cNvSpPr/>
          <p:nvPr/>
        </p:nvSpPr>
        <p:spPr>
          <a:xfrm rot="5400000">
            <a:off x="8293971" y="4869068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SSK</a:t>
            </a:r>
            <a:endParaRPr lang="sv-SE" dirty="0"/>
          </a:p>
        </p:txBody>
      </p:sp>
      <p:sp>
        <p:nvSpPr>
          <p:cNvPr id="34" name="Rektangel 33"/>
          <p:cNvSpPr/>
          <p:nvPr/>
        </p:nvSpPr>
        <p:spPr>
          <a:xfrm rot="5400000">
            <a:off x="8293971" y="2865512"/>
            <a:ext cx="914400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smtClean="0"/>
              <a:t>Sockervadd/popcorn</a:t>
            </a:r>
            <a:endParaRPr lang="sv-SE" sz="1200" dirty="0"/>
          </a:p>
        </p:txBody>
      </p:sp>
      <p:sp>
        <p:nvSpPr>
          <p:cNvPr id="35" name="textruta 34"/>
          <p:cNvSpPr txBox="1"/>
          <p:nvPr/>
        </p:nvSpPr>
        <p:spPr>
          <a:xfrm rot="16200000">
            <a:off x="7328194" y="2674476"/>
            <a:ext cx="461665" cy="1150877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sv-SE" dirty="0" smtClean="0"/>
              <a:t>cafébord</a:t>
            </a:r>
            <a:endParaRPr lang="sv-SE" dirty="0"/>
          </a:p>
        </p:txBody>
      </p:sp>
      <p:sp>
        <p:nvSpPr>
          <p:cNvPr id="36" name="textruta 35"/>
          <p:cNvSpPr txBox="1"/>
          <p:nvPr/>
        </p:nvSpPr>
        <p:spPr>
          <a:xfrm>
            <a:off x="2600761" y="5531999"/>
            <a:ext cx="1012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cafébord</a:t>
            </a:r>
            <a:endParaRPr lang="sv-SE" dirty="0"/>
          </a:p>
        </p:txBody>
      </p:sp>
      <p:sp>
        <p:nvSpPr>
          <p:cNvPr id="23" name="Ellips 22"/>
          <p:cNvSpPr/>
          <p:nvPr/>
        </p:nvSpPr>
        <p:spPr>
          <a:xfrm>
            <a:off x="2825822" y="4869068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7" name="Ellips 36"/>
          <p:cNvSpPr/>
          <p:nvPr/>
        </p:nvSpPr>
        <p:spPr>
          <a:xfrm>
            <a:off x="1990012" y="4856517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8" name="Ellips 37"/>
          <p:cNvSpPr/>
          <p:nvPr/>
        </p:nvSpPr>
        <p:spPr>
          <a:xfrm>
            <a:off x="1331639" y="4869068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9" name="Ellips 38"/>
          <p:cNvSpPr/>
          <p:nvPr/>
        </p:nvSpPr>
        <p:spPr>
          <a:xfrm>
            <a:off x="559927" y="4899925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0" name="textruta 39"/>
          <p:cNvSpPr txBox="1"/>
          <p:nvPr/>
        </p:nvSpPr>
        <p:spPr>
          <a:xfrm>
            <a:off x="7633489" y="179348"/>
            <a:ext cx="6747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 smtClean="0"/>
              <a:t>toalett</a:t>
            </a:r>
            <a:endParaRPr lang="sv-SE" sz="1400" dirty="0"/>
          </a:p>
        </p:txBody>
      </p:sp>
      <p:sp>
        <p:nvSpPr>
          <p:cNvPr id="42" name="textruta 41"/>
          <p:cNvSpPr txBox="1"/>
          <p:nvPr/>
        </p:nvSpPr>
        <p:spPr>
          <a:xfrm>
            <a:off x="6991985" y="5716665"/>
            <a:ext cx="1045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Trapphus</a:t>
            </a:r>
            <a:endParaRPr lang="sv-SE" dirty="0"/>
          </a:p>
        </p:txBody>
      </p:sp>
      <p:sp>
        <p:nvSpPr>
          <p:cNvPr id="3" name="Ned 2"/>
          <p:cNvSpPr/>
          <p:nvPr/>
        </p:nvSpPr>
        <p:spPr>
          <a:xfrm>
            <a:off x="7176731" y="6001706"/>
            <a:ext cx="484632" cy="284130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1" name="Rektangel 40"/>
          <p:cNvSpPr/>
          <p:nvPr/>
        </p:nvSpPr>
        <p:spPr>
          <a:xfrm rot="5400000">
            <a:off x="8266342" y="1888837"/>
            <a:ext cx="914400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 smtClean="0"/>
              <a:t>Mumsmums tävling</a:t>
            </a:r>
            <a:endParaRPr lang="sv-SE" sz="1100" dirty="0"/>
          </a:p>
        </p:txBody>
      </p:sp>
      <p:sp>
        <p:nvSpPr>
          <p:cNvPr id="43" name="Rektangel 42"/>
          <p:cNvSpPr/>
          <p:nvPr/>
        </p:nvSpPr>
        <p:spPr>
          <a:xfrm>
            <a:off x="5309525" y="6067352"/>
            <a:ext cx="914400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 smtClean="0"/>
              <a:t>Kosmos 8A</a:t>
            </a:r>
            <a:endParaRPr lang="sv-SE" sz="1100" dirty="0"/>
          </a:p>
        </p:txBody>
      </p:sp>
      <p:sp>
        <p:nvSpPr>
          <p:cNvPr id="44" name="Rektangel 43"/>
          <p:cNvSpPr/>
          <p:nvPr/>
        </p:nvSpPr>
        <p:spPr>
          <a:xfrm>
            <a:off x="4119128" y="6036533"/>
            <a:ext cx="914400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 smtClean="0"/>
              <a:t>Klipp lugg 8B</a:t>
            </a:r>
            <a:endParaRPr lang="sv-SE" sz="1100" dirty="0"/>
          </a:p>
        </p:txBody>
      </p:sp>
      <p:sp>
        <p:nvSpPr>
          <p:cNvPr id="45" name="Rektangel 44"/>
          <p:cNvSpPr/>
          <p:nvPr/>
        </p:nvSpPr>
        <p:spPr>
          <a:xfrm rot="5400000">
            <a:off x="8303611" y="3906838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smtClean="0"/>
              <a:t>Katja</a:t>
            </a:r>
            <a:r>
              <a:rPr lang="sv-SE" dirty="0" smtClean="0"/>
              <a:t> </a:t>
            </a:r>
            <a:r>
              <a:rPr lang="sv-SE" sz="1200" dirty="0" smtClean="0"/>
              <a:t>ballong</a:t>
            </a:r>
            <a:endParaRPr lang="sv-SE" sz="1200" dirty="0"/>
          </a:p>
        </p:txBody>
      </p:sp>
      <p:sp>
        <p:nvSpPr>
          <p:cNvPr id="32" name="Rektangel 31"/>
          <p:cNvSpPr/>
          <p:nvPr/>
        </p:nvSpPr>
        <p:spPr>
          <a:xfrm>
            <a:off x="7031041" y="6425698"/>
            <a:ext cx="914400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 smtClean="0"/>
              <a:t>Enhjuling i korridor</a:t>
            </a:r>
            <a:endParaRPr lang="sv-SE" sz="1100" dirty="0"/>
          </a:p>
        </p:txBody>
      </p:sp>
      <p:sp>
        <p:nvSpPr>
          <p:cNvPr id="46" name="Rektangel 45"/>
          <p:cNvSpPr/>
          <p:nvPr/>
        </p:nvSpPr>
        <p:spPr>
          <a:xfrm>
            <a:off x="6032850" y="4765029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smtClean="0"/>
              <a:t>Författare rektor</a:t>
            </a:r>
            <a:endParaRPr lang="sv-SE" sz="1200" dirty="0"/>
          </a:p>
        </p:txBody>
      </p:sp>
    </p:spTree>
    <p:extLst>
      <p:ext uri="{BB962C8B-B14F-4D97-AF65-F5344CB8AC3E}">
        <p14:creationId xmlns:p14="http://schemas.microsoft.com/office/powerpoint/2010/main" val="3979582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k 4"/>
          <p:cNvCxnSpPr/>
          <p:nvPr/>
        </p:nvCxnSpPr>
        <p:spPr>
          <a:xfrm>
            <a:off x="107504" y="2132856"/>
            <a:ext cx="55446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Rak 6"/>
          <p:cNvCxnSpPr/>
          <p:nvPr/>
        </p:nvCxnSpPr>
        <p:spPr>
          <a:xfrm flipV="1">
            <a:off x="107504" y="3573016"/>
            <a:ext cx="5544616" cy="720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ruta 7"/>
          <p:cNvSpPr txBox="1"/>
          <p:nvPr/>
        </p:nvSpPr>
        <p:spPr>
          <a:xfrm>
            <a:off x="1907704" y="4437112"/>
            <a:ext cx="1073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parkering</a:t>
            </a:r>
            <a:endParaRPr lang="sv-SE" dirty="0"/>
          </a:p>
        </p:txBody>
      </p:sp>
      <p:sp>
        <p:nvSpPr>
          <p:cNvPr id="9" name="textruta 8"/>
          <p:cNvSpPr txBox="1"/>
          <p:nvPr/>
        </p:nvSpPr>
        <p:spPr>
          <a:xfrm>
            <a:off x="1691680" y="692696"/>
            <a:ext cx="1120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gräsmatta</a:t>
            </a:r>
            <a:endParaRPr lang="sv-SE" dirty="0"/>
          </a:p>
        </p:txBody>
      </p:sp>
      <p:cxnSp>
        <p:nvCxnSpPr>
          <p:cNvPr id="17" name="Rak 16"/>
          <p:cNvCxnSpPr/>
          <p:nvPr/>
        </p:nvCxnSpPr>
        <p:spPr>
          <a:xfrm>
            <a:off x="6660232" y="0"/>
            <a:ext cx="0" cy="106202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Rak 18"/>
          <p:cNvCxnSpPr/>
          <p:nvPr/>
        </p:nvCxnSpPr>
        <p:spPr>
          <a:xfrm>
            <a:off x="6660232" y="1062028"/>
            <a:ext cx="187220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Rak 20"/>
          <p:cNvCxnSpPr/>
          <p:nvPr/>
        </p:nvCxnSpPr>
        <p:spPr>
          <a:xfrm>
            <a:off x="8532440" y="1062028"/>
            <a:ext cx="0" cy="5795972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textruta 21"/>
          <p:cNvSpPr txBox="1"/>
          <p:nvPr/>
        </p:nvSpPr>
        <p:spPr>
          <a:xfrm>
            <a:off x="7308304" y="531014"/>
            <a:ext cx="1579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skolbyggnaden</a:t>
            </a:r>
            <a:endParaRPr lang="sv-SE" dirty="0"/>
          </a:p>
        </p:txBody>
      </p:sp>
      <p:sp>
        <p:nvSpPr>
          <p:cNvPr id="23" name="textruta 22"/>
          <p:cNvSpPr txBox="1"/>
          <p:nvPr/>
        </p:nvSpPr>
        <p:spPr>
          <a:xfrm rot="5400000">
            <a:off x="8291361" y="2431625"/>
            <a:ext cx="822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Trappa</a:t>
            </a:r>
            <a:endParaRPr lang="sv-SE" dirty="0"/>
          </a:p>
        </p:txBody>
      </p:sp>
      <p:sp>
        <p:nvSpPr>
          <p:cNvPr id="24" name="Rektangel 23"/>
          <p:cNvSpPr/>
          <p:nvPr/>
        </p:nvSpPr>
        <p:spPr>
          <a:xfrm>
            <a:off x="6804248" y="1340768"/>
            <a:ext cx="1440160" cy="6480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 smtClean="0"/>
              <a:t>Lasses</a:t>
            </a:r>
            <a:r>
              <a:rPr lang="sv-SE" dirty="0" smtClean="0"/>
              <a:t> </a:t>
            </a:r>
            <a:r>
              <a:rPr lang="sv-SE" sz="1600" dirty="0" smtClean="0"/>
              <a:t>Brända</a:t>
            </a:r>
            <a:r>
              <a:rPr lang="sv-SE" dirty="0" smtClean="0"/>
              <a:t> </a:t>
            </a:r>
            <a:r>
              <a:rPr lang="sv-SE" sz="1600" dirty="0" smtClean="0"/>
              <a:t>mandlar</a:t>
            </a:r>
            <a:endParaRPr lang="sv-SE" sz="1600" dirty="0"/>
          </a:p>
        </p:txBody>
      </p:sp>
      <p:sp>
        <p:nvSpPr>
          <p:cNvPr id="29" name="textruta 28"/>
          <p:cNvSpPr txBox="1"/>
          <p:nvPr/>
        </p:nvSpPr>
        <p:spPr>
          <a:xfrm>
            <a:off x="4572000" y="1364365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cykelställ</a:t>
            </a:r>
            <a:endParaRPr lang="sv-SE" dirty="0"/>
          </a:p>
        </p:txBody>
      </p:sp>
      <p:cxnSp>
        <p:nvCxnSpPr>
          <p:cNvPr id="33" name="Rak 32"/>
          <p:cNvCxnSpPr/>
          <p:nvPr/>
        </p:nvCxnSpPr>
        <p:spPr>
          <a:xfrm flipV="1">
            <a:off x="4427984" y="900346"/>
            <a:ext cx="0" cy="12325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textruta 33"/>
          <p:cNvSpPr txBox="1"/>
          <p:nvPr/>
        </p:nvSpPr>
        <p:spPr>
          <a:xfrm>
            <a:off x="1691680" y="2616291"/>
            <a:ext cx="1505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Asfalterad väg</a:t>
            </a:r>
            <a:endParaRPr lang="sv-SE" dirty="0"/>
          </a:p>
        </p:txBody>
      </p:sp>
      <p:cxnSp>
        <p:nvCxnSpPr>
          <p:cNvPr id="38" name="Rak 37"/>
          <p:cNvCxnSpPr/>
          <p:nvPr/>
        </p:nvCxnSpPr>
        <p:spPr>
          <a:xfrm>
            <a:off x="6444208" y="3609020"/>
            <a:ext cx="0" cy="32489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textruta 38"/>
          <p:cNvSpPr txBox="1"/>
          <p:nvPr/>
        </p:nvSpPr>
        <p:spPr>
          <a:xfrm>
            <a:off x="7020272" y="4293096"/>
            <a:ext cx="12452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Infart till </a:t>
            </a:r>
          </a:p>
          <a:p>
            <a:r>
              <a:rPr lang="sv-SE" dirty="0" smtClean="0"/>
              <a:t>bostadshus</a:t>
            </a:r>
            <a:endParaRPr lang="sv-SE" dirty="0"/>
          </a:p>
        </p:txBody>
      </p:sp>
      <p:cxnSp>
        <p:nvCxnSpPr>
          <p:cNvPr id="41" name="Rak 40"/>
          <p:cNvCxnSpPr/>
          <p:nvPr/>
        </p:nvCxnSpPr>
        <p:spPr>
          <a:xfrm flipV="1">
            <a:off x="5652120" y="1733697"/>
            <a:ext cx="0" cy="39915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Rak 42"/>
          <p:cNvCxnSpPr/>
          <p:nvPr/>
        </p:nvCxnSpPr>
        <p:spPr>
          <a:xfrm flipV="1">
            <a:off x="5652120" y="188640"/>
            <a:ext cx="0" cy="8733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Rak 44"/>
          <p:cNvCxnSpPr/>
          <p:nvPr/>
        </p:nvCxnSpPr>
        <p:spPr>
          <a:xfrm>
            <a:off x="4427984" y="900346"/>
            <a:ext cx="122413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928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67</Words>
  <Application>Microsoft Office PowerPoint</Application>
  <PresentationFormat>Bildspel på skärmen (4:3)</PresentationFormat>
  <Paragraphs>51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4" baseType="lpstr">
      <vt:lpstr>Office-tema</vt:lpstr>
      <vt:lpstr>PowerPoint-presentation</vt:lpstr>
      <vt:lpstr>PowerPoint-presentation</vt:lpstr>
      <vt:lpstr>PowerPoint-presentation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Britt-Marie</dc:creator>
  <cp:lastModifiedBy>Kronfjäll Britt-Marie</cp:lastModifiedBy>
  <cp:revision>23</cp:revision>
  <dcterms:created xsi:type="dcterms:W3CDTF">2013-11-21T18:16:33Z</dcterms:created>
  <dcterms:modified xsi:type="dcterms:W3CDTF">2016-11-14T22:57:12Z</dcterms:modified>
</cp:coreProperties>
</file>