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321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90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804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75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476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636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504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17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242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493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679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3E229-4945-4D57-B56B-2872ADFE46D2}" type="datetimeFigureOut">
              <a:rPr lang="sv-SE" smtClean="0"/>
              <a:t>2016-11-23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27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07503" y="982748"/>
            <a:ext cx="8924123" cy="56866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9" name="Rak 8"/>
          <p:cNvCxnSpPr/>
          <p:nvPr/>
        </p:nvCxnSpPr>
        <p:spPr>
          <a:xfrm flipH="1">
            <a:off x="7016283" y="2363580"/>
            <a:ext cx="3989" cy="29985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ktangel 9"/>
          <p:cNvSpPr/>
          <p:nvPr/>
        </p:nvSpPr>
        <p:spPr>
          <a:xfrm>
            <a:off x="223325" y="2175762"/>
            <a:ext cx="1224136" cy="31683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S</a:t>
            </a:r>
            <a:r>
              <a:rPr lang="sv-SE" dirty="0" smtClean="0"/>
              <a:t>cen</a:t>
            </a:r>
            <a:endParaRPr lang="sv-SE" dirty="0"/>
          </a:p>
        </p:txBody>
      </p:sp>
      <p:sp>
        <p:nvSpPr>
          <p:cNvPr id="11" name="Rektangel 10"/>
          <p:cNvSpPr/>
          <p:nvPr/>
        </p:nvSpPr>
        <p:spPr>
          <a:xfrm>
            <a:off x="365887" y="1147554"/>
            <a:ext cx="1529883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Kläder</a:t>
            </a:r>
          </a:p>
          <a:p>
            <a:pPr algn="ctr"/>
            <a:endParaRPr lang="sv-SE" sz="900" dirty="0"/>
          </a:p>
        </p:txBody>
      </p:sp>
      <p:sp>
        <p:nvSpPr>
          <p:cNvPr id="13" name="Rektangel 12"/>
          <p:cNvSpPr/>
          <p:nvPr/>
        </p:nvSpPr>
        <p:spPr>
          <a:xfrm>
            <a:off x="1962263" y="1147554"/>
            <a:ext cx="4739615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Loppis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954153" y="6052440"/>
            <a:ext cx="245290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Café</a:t>
            </a:r>
          </a:p>
        </p:txBody>
      </p:sp>
      <p:sp>
        <p:nvSpPr>
          <p:cNvPr id="15" name="Rektangel 14"/>
          <p:cNvSpPr/>
          <p:nvPr/>
        </p:nvSpPr>
        <p:spPr>
          <a:xfrm>
            <a:off x="4753102" y="4136060"/>
            <a:ext cx="194877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Godis/hantverk/</a:t>
            </a:r>
            <a:br>
              <a:rPr lang="sv-SE" sz="1400" dirty="0" smtClean="0"/>
            </a:br>
            <a:r>
              <a:rPr lang="sv-SE" sz="1400" dirty="0" smtClean="0"/>
              <a:t>delikatesser</a:t>
            </a:r>
            <a:endParaRPr lang="sv-SE" sz="1400" dirty="0"/>
          </a:p>
        </p:txBody>
      </p:sp>
      <p:sp>
        <p:nvSpPr>
          <p:cNvPr id="16" name="Rektangel 15"/>
          <p:cNvSpPr/>
          <p:nvPr/>
        </p:nvSpPr>
        <p:spPr>
          <a:xfrm>
            <a:off x="4782393" y="3351866"/>
            <a:ext cx="1971262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Kransar/blommor</a:t>
            </a:r>
            <a:endParaRPr lang="sv-SE" dirty="0"/>
          </a:p>
        </p:txBody>
      </p:sp>
      <p:sp>
        <p:nvSpPr>
          <p:cNvPr id="17" name="Rektangel 16"/>
          <p:cNvSpPr/>
          <p:nvPr/>
        </p:nvSpPr>
        <p:spPr>
          <a:xfrm>
            <a:off x="3570224" y="6052440"/>
            <a:ext cx="122413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Våfflor</a:t>
            </a:r>
          </a:p>
          <a:p>
            <a:pPr algn="ctr"/>
            <a:endParaRPr lang="sv-SE" sz="1000" dirty="0"/>
          </a:p>
        </p:txBody>
      </p:sp>
      <p:sp>
        <p:nvSpPr>
          <p:cNvPr id="18" name="Rektangel 17"/>
          <p:cNvSpPr/>
          <p:nvPr/>
        </p:nvSpPr>
        <p:spPr>
          <a:xfrm>
            <a:off x="5004048" y="6046084"/>
            <a:ext cx="1565718" cy="4699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Fiskdamm/Lotteri/</a:t>
            </a:r>
          </a:p>
          <a:p>
            <a:pPr algn="ctr"/>
            <a:r>
              <a:rPr lang="sv-SE" sz="1200" dirty="0"/>
              <a:t>C</a:t>
            </a:r>
            <a:r>
              <a:rPr lang="sv-SE" sz="1200" dirty="0" smtClean="0"/>
              <a:t>hokladhjul</a:t>
            </a:r>
            <a:endParaRPr lang="sv-SE" dirty="0"/>
          </a:p>
        </p:txBody>
      </p:sp>
      <p:sp>
        <p:nvSpPr>
          <p:cNvPr id="19" name="Rektangel 18"/>
          <p:cNvSpPr/>
          <p:nvPr/>
        </p:nvSpPr>
        <p:spPr>
          <a:xfrm rot="5400000">
            <a:off x="8206680" y="1377482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Itrim</a:t>
            </a:r>
            <a:endParaRPr lang="sv-SE" dirty="0"/>
          </a:p>
        </p:txBody>
      </p:sp>
      <p:sp>
        <p:nvSpPr>
          <p:cNvPr id="20" name="Rektangel 19"/>
          <p:cNvSpPr/>
          <p:nvPr/>
        </p:nvSpPr>
        <p:spPr>
          <a:xfrm rot="5400000">
            <a:off x="8204808" y="5473192"/>
            <a:ext cx="929878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Pigmenta</a:t>
            </a:r>
            <a:endParaRPr lang="sv-SE" sz="1400" dirty="0"/>
          </a:p>
        </p:txBody>
      </p:sp>
      <p:sp>
        <p:nvSpPr>
          <p:cNvPr id="21" name="Rektangel 20"/>
          <p:cNvSpPr/>
          <p:nvPr/>
        </p:nvSpPr>
        <p:spPr>
          <a:xfrm rot="5400000">
            <a:off x="6956858" y="3240272"/>
            <a:ext cx="714365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/>
              <a:t>Hovenäs</a:t>
            </a:r>
            <a:r>
              <a:rPr lang="sv-SE" sz="1000" dirty="0" err="1"/>
              <a:t>Newbody</a:t>
            </a:r>
            <a:endParaRPr lang="sv-SE" sz="1200" dirty="0"/>
          </a:p>
        </p:txBody>
      </p:sp>
      <p:sp>
        <p:nvSpPr>
          <p:cNvPr id="22" name="Rektangel 21"/>
          <p:cNvSpPr/>
          <p:nvPr/>
        </p:nvSpPr>
        <p:spPr>
          <a:xfrm rot="5400000">
            <a:off x="6981449" y="2494597"/>
            <a:ext cx="665184" cy="457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err="1" smtClean="0"/>
              <a:t>Expedi-tion</a:t>
            </a:r>
            <a:endParaRPr lang="sv-SE" sz="1100" dirty="0"/>
          </a:p>
        </p:txBody>
      </p:sp>
      <p:sp>
        <p:nvSpPr>
          <p:cNvPr id="23" name="Rektangel 22"/>
          <p:cNvSpPr/>
          <p:nvPr/>
        </p:nvSpPr>
        <p:spPr>
          <a:xfrm rot="5400000">
            <a:off x="1237082" y="2669163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J</a:t>
            </a:r>
            <a:r>
              <a:rPr lang="sv-SE" dirty="0" smtClean="0"/>
              <a:t>ojo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2415175" y="532440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3677980" y="433234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2798201" y="35011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2206749" y="282718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3407059" y="246545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2813749" y="213498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Ellips 30"/>
          <p:cNvSpPr/>
          <p:nvPr/>
        </p:nvSpPr>
        <p:spPr>
          <a:xfrm>
            <a:off x="3447559" y="32725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Ellips 32"/>
          <p:cNvSpPr/>
          <p:nvPr/>
        </p:nvSpPr>
        <p:spPr>
          <a:xfrm>
            <a:off x="2267638" y="387514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ruta 33"/>
          <p:cNvSpPr txBox="1"/>
          <p:nvPr/>
        </p:nvSpPr>
        <p:spPr>
          <a:xfrm>
            <a:off x="2591237" y="3097034"/>
            <a:ext cx="1040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</a:t>
            </a:r>
            <a:r>
              <a:rPr lang="sv-SE" dirty="0" smtClean="0"/>
              <a:t>afébord</a:t>
            </a:r>
            <a:endParaRPr lang="sv-SE" dirty="0"/>
          </a:p>
        </p:txBody>
      </p:sp>
      <p:sp>
        <p:nvSpPr>
          <p:cNvPr id="35" name="Rektangel 34"/>
          <p:cNvSpPr/>
          <p:nvPr/>
        </p:nvSpPr>
        <p:spPr>
          <a:xfrm>
            <a:off x="315174" y="4712568"/>
            <a:ext cx="91440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Pyssel</a:t>
            </a:r>
            <a:endParaRPr lang="sv-SE" sz="1400" dirty="0"/>
          </a:p>
        </p:txBody>
      </p:sp>
      <p:sp>
        <p:nvSpPr>
          <p:cNvPr id="36" name="Rektangel 35"/>
          <p:cNvSpPr/>
          <p:nvPr/>
        </p:nvSpPr>
        <p:spPr>
          <a:xfrm>
            <a:off x="365887" y="4066829"/>
            <a:ext cx="91440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Ansikts-målning</a:t>
            </a:r>
            <a:endParaRPr lang="sv-SE" sz="1400" dirty="0"/>
          </a:p>
        </p:txBody>
      </p:sp>
      <p:sp>
        <p:nvSpPr>
          <p:cNvPr id="37" name="Rektangel 36"/>
          <p:cNvSpPr/>
          <p:nvPr/>
        </p:nvSpPr>
        <p:spPr>
          <a:xfrm>
            <a:off x="315174" y="2363580"/>
            <a:ext cx="914400" cy="5059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000" dirty="0" smtClean="0"/>
              <a:t>Tomte</a:t>
            </a:r>
            <a:endParaRPr lang="sv-SE" sz="1000" dirty="0"/>
          </a:p>
        </p:txBody>
      </p:sp>
      <p:sp>
        <p:nvSpPr>
          <p:cNvPr id="38" name="Ellips 37"/>
          <p:cNvSpPr/>
          <p:nvPr/>
        </p:nvSpPr>
        <p:spPr>
          <a:xfrm>
            <a:off x="3589103" y="37297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2062230" y="216200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Ellips 39"/>
          <p:cNvSpPr/>
          <p:nvPr/>
        </p:nvSpPr>
        <p:spPr>
          <a:xfrm>
            <a:off x="1708340" y="356000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Ellips 40"/>
          <p:cNvSpPr/>
          <p:nvPr/>
        </p:nvSpPr>
        <p:spPr>
          <a:xfrm>
            <a:off x="2172201" y="459326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textruta 44"/>
          <p:cNvSpPr txBox="1"/>
          <p:nvPr/>
        </p:nvSpPr>
        <p:spPr>
          <a:xfrm>
            <a:off x="7287460" y="964216"/>
            <a:ext cx="8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U</a:t>
            </a:r>
            <a:r>
              <a:rPr lang="sv-SE" dirty="0" smtClean="0"/>
              <a:t>tgång</a:t>
            </a:r>
            <a:endParaRPr lang="sv-SE" dirty="0"/>
          </a:p>
        </p:txBody>
      </p:sp>
      <p:sp>
        <p:nvSpPr>
          <p:cNvPr id="46" name="textruta 45"/>
          <p:cNvSpPr txBox="1"/>
          <p:nvPr/>
        </p:nvSpPr>
        <p:spPr>
          <a:xfrm>
            <a:off x="7020272" y="5991003"/>
            <a:ext cx="10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</a:t>
            </a:r>
            <a:r>
              <a:rPr lang="sv-SE" dirty="0" smtClean="0"/>
              <a:t>rapphus</a:t>
            </a:r>
            <a:endParaRPr lang="sv-SE" dirty="0"/>
          </a:p>
        </p:txBody>
      </p:sp>
      <p:cxnSp>
        <p:nvCxnSpPr>
          <p:cNvPr id="3" name="Rak 2"/>
          <p:cNvCxnSpPr/>
          <p:nvPr/>
        </p:nvCxnSpPr>
        <p:spPr>
          <a:xfrm>
            <a:off x="7020272" y="5791488"/>
            <a:ext cx="0" cy="7214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Rak 5"/>
          <p:cNvCxnSpPr/>
          <p:nvPr/>
        </p:nvCxnSpPr>
        <p:spPr>
          <a:xfrm>
            <a:off x="7037041" y="1051277"/>
            <a:ext cx="0" cy="3516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Ned 46"/>
          <p:cNvSpPr/>
          <p:nvPr/>
        </p:nvSpPr>
        <p:spPr>
          <a:xfrm>
            <a:off x="7276661" y="6380820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Ellips 47"/>
          <p:cNvSpPr/>
          <p:nvPr/>
        </p:nvSpPr>
        <p:spPr>
          <a:xfrm>
            <a:off x="3106314" y="498633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Ellips 48"/>
          <p:cNvSpPr/>
          <p:nvPr/>
        </p:nvSpPr>
        <p:spPr>
          <a:xfrm>
            <a:off x="3867321" y="502223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Ellips 49"/>
          <p:cNvSpPr/>
          <p:nvPr/>
        </p:nvSpPr>
        <p:spPr>
          <a:xfrm>
            <a:off x="1596000" y="424522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Ellips 50"/>
          <p:cNvSpPr/>
          <p:nvPr/>
        </p:nvSpPr>
        <p:spPr>
          <a:xfrm>
            <a:off x="1656889" y="516313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Ellips 51"/>
          <p:cNvSpPr/>
          <p:nvPr/>
        </p:nvSpPr>
        <p:spPr>
          <a:xfrm>
            <a:off x="2978354" y="444241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Ned 52"/>
          <p:cNvSpPr/>
          <p:nvPr/>
        </p:nvSpPr>
        <p:spPr>
          <a:xfrm rot="10800000">
            <a:off x="7502344" y="1260864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4" name="Rektangel 53"/>
          <p:cNvSpPr/>
          <p:nvPr/>
        </p:nvSpPr>
        <p:spPr>
          <a:xfrm>
            <a:off x="6856841" y="302830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Cinne</a:t>
            </a:r>
            <a:endParaRPr lang="sv-SE" dirty="0"/>
          </a:p>
        </p:txBody>
      </p:sp>
      <p:sp>
        <p:nvSpPr>
          <p:cNvPr id="55" name="Rektangel 54"/>
          <p:cNvSpPr/>
          <p:nvPr/>
        </p:nvSpPr>
        <p:spPr>
          <a:xfrm>
            <a:off x="7835417" y="307504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Adorn</a:t>
            </a:r>
            <a:endParaRPr lang="sv-SE" dirty="0"/>
          </a:p>
        </p:txBody>
      </p:sp>
      <p:sp>
        <p:nvSpPr>
          <p:cNvPr id="56" name="Rektangel 55"/>
          <p:cNvSpPr/>
          <p:nvPr/>
        </p:nvSpPr>
        <p:spPr>
          <a:xfrm rot="5400000">
            <a:off x="8212547" y="2425889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Svedmyra</a:t>
            </a:r>
            <a:r>
              <a:rPr lang="sv-SE" dirty="0" smtClean="0"/>
              <a:t> </a:t>
            </a:r>
            <a:r>
              <a:rPr lang="sv-SE" sz="1200" dirty="0" smtClean="0"/>
              <a:t>spa</a:t>
            </a:r>
            <a:endParaRPr lang="sv-SE" sz="1200" dirty="0"/>
          </a:p>
        </p:txBody>
      </p:sp>
      <p:sp>
        <p:nvSpPr>
          <p:cNvPr id="57" name="Rektangel 56"/>
          <p:cNvSpPr/>
          <p:nvPr/>
        </p:nvSpPr>
        <p:spPr>
          <a:xfrm rot="5400000">
            <a:off x="8211398" y="3435166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/>
              <a:t>Pillowmine</a:t>
            </a:r>
            <a:endParaRPr lang="sv-SE" sz="1200" dirty="0"/>
          </a:p>
        </p:txBody>
      </p:sp>
      <p:sp>
        <p:nvSpPr>
          <p:cNvPr id="12" name="textruta 11"/>
          <p:cNvSpPr txBox="1"/>
          <p:nvPr/>
        </p:nvSpPr>
        <p:spPr>
          <a:xfrm>
            <a:off x="2608045" y="311746"/>
            <a:ext cx="161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Aulan nere</a:t>
            </a:r>
            <a:endParaRPr lang="sv-SE" dirty="0"/>
          </a:p>
        </p:txBody>
      </p:sp>
      <p:sp>
        <p:nvSpPr>
          <p:cNvPr id="59" name="Rektangel 58"/>
          <p:cNvSpPr/>
          <p:nvPr/>
        </p:nvSpPr>
        <p:spPr>
          <a:xfrm rot="5400000">
            <a:off x="6974137" y="3986847"/>
            <a:ext cx="701968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 smtClean="0"/>
              <a:t>Tostan</a:t>
            </a:r>
            <a:endParaRPr lang="sv-SE" sz="1200" dirty="0"/>
          </a:p>
        </p:txBody>
      </p:sp>
      <p:sp>
        <p:nvSpPr>
          <p:cNvPr id="60" name="Rektangel 59"/>
          <p:cNvSpPr/>
          <p:nvPr/>
        </p:nvSpPr>
        <p:spPr>
          <a:xfrm rot="5400000">
            <a:off x="6959226" y="4749618"/>
            <a:ext cx="731792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Virkning</a:t>
            </a:r>
            <a:endParaRPr lang="sv-SE" sz="1200" dirty="0"/>
          </a:p>
        </p:txBody>
      </p:sp>
      <p:sp>
        <p:nvSpPr>
          <p:cNvPr id="58" name="Rektangel 57"/>
          <p:cNvSpPr/>
          <p:nvPr/>
        </p:nvSpPr>
        <p:spPr>
          <a:xfrm rot="5400000">
            <a:off x="8204808" y="4451786"/>
            <a:ext cx="929878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Mössor, vantar, sockor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34113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50779" y="9555"/>
            <a:ext cx="8928992" cy="6480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Aulan övervåning</a:t>
            </a:r>
            <a:endParaRPr lang="sv-SE" dirty="0"/>
          </a:p>
        </p:txBody>
      </p:sp>
      <p:cxnSp>
        <p:nvCxnSpPr>
          <p:cNvPr id="6" name="Rak 5"/>
          <p:cNvCxnSpPr/>
          <p:nvPr/>
        </p:nvCxnSpPr>
        <p:spPr>
          <a:xfrm>
            <a:off x="107504" y="836712"/>
            <a:ext cx="61206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Rak 7"/>
          <p:cNvCxnSpPr/>
          <p:nvPr/>
        </p:nvCxnSpPr>
        <p:spPr>
          <a:xfrm>
            <a:off x="6246406" y="836712"/>
            <a:ext cx="0" cy="38884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Rak 9"/>
          <p:cNvCxnSpPr/>
          <p:nvPr/>
        </p:nvCxnSpPr>
        <p:spPr>
          <a:xfrm flipH="1" flipV="1">
            <a:off x="197734" y="4707142"/>
            <a:ext cx="6048672" cy="360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/>
        </p:nvSpPr>
        <p:spPr>
          <a:xfrm>
            <a:off x="77001" y="179348"/>
            <a:ext cx="7381969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Sporthörna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8213061" y="5607850"/>
            <a:ext cx="794444" cy="7403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Café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 rot="5400000">
            <a:off x="4563836" y="2534326"/>
            <a:ext cx="3852428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Boklådor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3613236" y="491247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4381533" y="48999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5191134" y="491247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7029159" y="429422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/>
          <p:cNvSpPr/>
          <p:nvPr/>
        </p:nvSpPr>
        <p:spPr>
          <a:xfrm>
            <a:off x="7047000" y="3648472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7113672" y="2276872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7066743" y="1456993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ktangel 30"/>
          <p:cNvSpPr/>
          <p:nvPr/>
        </p:nvSpPr>
        <p:spPr>
          <a:xfrm rot="2700000">
            <a:off x="7991378" y="743459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Bollplank</a:t>
            </a:r>
            <a:endParaRPr lang="sv-SE" sz="1200" dirty="0"/>
          </a:p>
        </p:txBody>
      </p:sp>
      <p:sp>
        <p:nvSpPr>
          <p:cNvPr id="33" name="Rektangel 32"/>
          <p:cNvSpPr/>
          <p:nvPr/>
        </p:nvSpPr>
        <p:spPr>
          <a:xfrm rot="5400000">
            <a:off x="8293971" y="4869068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Stureby</a:t>
            </a:r>
            <a:r>
              <a:rPr lang="sv-SE" dirty="0" smtClean="0"/>
              <a:t> SK</a:t>
            </a:r>
            <a:endParaRPr lang="sv-SE" dirty="0"/>
          </a:p>
        </p:txBody>
      </p:sp>
      <p:sp>
        <p:nvSpPr>
          <p:cNvPr id="34" name="Rektangel 33"/>
          <p:cNvSpPr/>
          <p:nvPr/>
        </p:nvSpPr>
        <p:spPr>
          <a:xfrm rot="5400000">
            <a:off x="8293971" y="2865512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Sockervadd/popcorn</a:t>
            </a:r>
            <a:endParaRPr lang="sv-SE" sz="1200" dirty="0"/>
          </a:p>
        </p:txBody>
      </p:sp>
      <p:sp>
        <p:nvSpPr>
          <p:cNvPr id="35" name="textruta 34"/>
          <p:cNvSpPr txBox="1"/>
          <p:nvPr/>
        </p:nvSpPr>
        <p:spPr>
          <a:xfrm rot="16200000">
            <a:off x="7328194" y="2674476"/>
            <a:ext cx="461665" cy="11508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36" name="textruta 35"/>
          <p:cNvSpPr txBox="1"/>
          <p:nvPr/>
        </p:nvSpPr>
        <p:spPr>
          <a:xfrm>
            <a:off x="2403042" y="5370202"/>
            <a:ext cx="1040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</a:t>
            </a:r>
            <a:r>
              <a:rPr lang="sv-SE" dirty="0" smtClean="0"/>
              <a:t>afébord</a:t>
            </a:r>
            <a:endParaRPr lang="sv-SE" dirty="0"/>
          </a:p>
        </p:txBody>
      </p:sp>
      <p:sp>
        <p:nvSpPr>
          <p:cNvPr id="23" name="Ellips 22"/>
          <p:cNvSpPr/>
          <p:nvPr/>
        </p:nvSpPr>
        <p:spPr>
          <a:xfrm>
            <a:off x="2825822" y="486906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7" name="Ellips 36"/>
          <p:cNvSpPr/>
          <p:nvPr/>
        </p:nvSpPr>
        <p:spPr>
          <a:xfrm>
            <a:off x="1990012" y="485651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8" name="Ellips 37"/>
          <p:cNvSpPr/>
          <p:nvPr/>
        </p:nvSpPr>
        <p:spPr>
          <a:xfrm>
            <a:off x="1331639" y="486906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559927" y="48999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textruta 39"/>
          <p:cNvSpPr txBox="1"/>
          <p:nvPr/>
        </p:nvSpPr>
        <p:spPr>
          <a:xfrm>
            <a:off x="7633489" y="179348"/>
            <a:ext cx="687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Toalett</a:t>
            </a:r>
            <a:endParaRPr lang="sv-SE" sz="1400" dirty="0"/>
          </a:p>
        </p:txBody>
      </p:sp>
      <p:sp>
        <p:nvSpPr>
          <p:cNvPr id="42" name="textruta 41"/>
          <p:cNvSpPr txBox="1"/>
          <p:nvPr/>
        </p:nvSpPr>
        <p:spPr>
          <a:xfrm>
            <a:off x="6991985" y="5716665"/>
            <a:ext cx="10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Trapphus</a:t>
            </a:r>
            <a:endParaRPr lang="sv-SE" dirty="0"/>
          </a:p>
        </p:txBody>
      </p:sp>
      <p:sp>
        <p:nvSpPr>
          <p:cNvPr id="3" name="Ned 2"/>
          <p:cNvSpPr/>
          <p:nvPr/>
        </p:nvSpPr>
        <p:spPr>
          <a:xfrm>
            <a:off x="7176731" y="6001706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Rektangel 40"/>
          <p:cNvSpPr/>
          <p:nvPr/>
        </p:nvSpPr>
        <p:spPr>
          <a:xfrm rot="5400000">
            <a:off x="8266342" y="1888837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Mumsmums tävling</a:t>
            </a:r>
            <a:endParaRPr lang="sv-SE" sz="1100" dirty="0"/>
          </a:p>
        </p:txBody>
      </p:sp>
      <p:sp>
        <p:nvSpPr>
          <p:cNvPr id="43" name="Rektangel 42"/>
          <p:cNvSpPr/>
          <p:nvPr/>
        </p:nvSpPr>
        <p:spPr>
          <a:xfrm>
            <a:off x="5191134" y="6067352"/>
            <a:ext cx="1032791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00" dirty="0" smtClean="0"/>
              <a:t>Programmering-stuga</a:t>
            </a:r>
            <a:r>
              <a:rPr lang="sv-SE" sz="1100" dirty="0" smtClean="0"/>
              <a:t> 8A</a:t>
            </a:r>
            <a:endParaRPr lang="sv-SE" sz="1100" dirty="0"/>
          </a:p>
        </p:txBody>
      </p:sp>
      <p:sp>
        <p:nvSpPr>
          <p:cNvPr id="44" name="Rektangel 43"/>
          <p:cNvSpPr/>
          <p:nvPr/>
        </p:nvSpPr>
        <p:spPr>
          <a:xfrm>
            <a:off x="4119128" y="6036533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Klipp lugg 8B</a:t>
            </a:r>
            <a:endParaRPr lang="sv-SE" sz="1100" dirty="0"/>
          </a:p>
        </p:txBody>
      </p:sp>
      <p:sp>
        <p:nvSpPr>
          <p:cNvPr id="45" name="Rektangel 44"/>
          <p:cNvSpPr/>
          <p:nvPr/>
        </p:nvSpPr>
        <p:spPr>
          <a:xfrm rot="5400000">
            <a:off x="8303611" y="3906838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Ballong-katten</a:t>
            </a:r>
            <a:endParaRPr lang="sv-SE" sz="1200" dirty="0"/>
          </a:p>
        </p:txBody>
      </p:sp>
      <p:sp>
        <p:nvSpPr>
          <p:cNvPr id="32" name="Rektangel 31"/>
          <p:cNvSpPr/>
          <p:nvPr/>
        </p:nvSpPr>
        <p:spPr>
          <a:xfrm>
            <a:off x="7031041" y="6425698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Enhjuling i korridor</a:t>
            </a:r>
            <a:endParaRPr lang="sv-SE" sz="1100" dirty="0"/>
          </a:p>
        </p:txBody>
      </p:sp>
      <p:sp>
        <p:nvSpPr>
          <p:cNvPr id="46" name="Rektangel 45"/>
          <p:cNvSpPr/>
          <p:nvPr/>
        </p:nvSpPr>
        <p:spPr>
          <a:xfrm>
            <a:off x="6032849" y="4765029"/>
            <a:ext cx="996309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Kant</a:t>
            </a:r>
          </a:p>
          <a:p>
            <a:pPr algn="ctr"/>
            <a:r>
              <a:rPr lang="sv-SE" sz="1200" dirty="0" smtClean="0"/>
              <a:t>Boksignering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397958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4"/>
          <p:cNvCxnSpPr/>
          <p:nvPr/>
        </p:nvCxnSpPr>
        <p:spPr>
          <a:xfrm>
            <a:off x="107504" y="2132856"/>
            <a:ext cx="55446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Rak 6"/>
          <p:cNvCxnSpPr/>
          <p:nvPr/>
        </p:nvCxnSpPr>
        <p:spPr>
          <a:xfrm flipV="1">
            <a:off x="107504" y="3573016"/>
            <a:ext cx="5544616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ruta 7"/>
          <p:cNvSpPr txBox="1"/>
          <p:nvPr/>
        </p:nvSpPr>
        <p:spPr>
          <a:xfrm>
            <a:off x="1907704" y="4437112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P</a:t>
            </a:r>
            <a:r>
              <a:rPr lang="sv-SE" dirty="0" smtClean="0"/>
              <a:t>arkering</a:t>
            </a:r>
            <a:endParaRPr lang="sv-SE" dirty="0"/>
          </a:p>
        </p:txBody>
      </p:sp>
      <p:sp>
        <p:nvSpPr>
          <p:cNvPr id="9" name="textruta 8"/>
          <p:cNvSpPr txBox="1"/>
          <p:nvPr/>
        </p:nvSpPr>
        <p:spPr>
          <a:xfrm>
            <a:off x="1691680" y="692696"/>
            <a:ext cx="115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G</a:t>
            </a:r>
            <a:r>
              <a:rPr lang="sv-SE" dirty="0" smtClean="0"/>
              <a:t>räsmatta</a:t>
            </a:r>
            <a:endParaRPr lang="sv-SE" dirty="0"/>
          </a:p>
        </p:txBody>
      </p:sp>
      <p:cxnSp>
        <p:nvCxnSpPr>
          <p:cNvPr id="17" name="Rak 16"/>
          <p:cNvCxnSpPr/>
          <p:nvPr/>
        </p:nvCxnSpPr>
        <p:spPr>
          <a:xfrm>
            <a:off x="6660232" y="0"/>
            <a:ext cx="0" cy="10620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Rak 18"/>
          <p:cNvCxnSpPr/>
          <p:nvPr/>
        </p:nvCxnSpPr>
        <p:spPr>
          <a:xfrm>
            <a:off x="6660232" y="1062028"/>
            <a:ext cx="187220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Rak 20"/>
          <p:cNvCxnSpPr/>
          <p:nvPr/>
        </p:nvCxnSpPr>
        <p:spPr>
          <a:xfrm>
            <a:off x="8532440" y="1062028"/>
            <a:ext cx="0" cy="579597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ruta 21"/>
          <p:cNvSpPr txBox="1"/>
          <p:nvPr/>
        </p:nvSpPr>
        <p:spPr>
          <a:xfrm>
            <a:off x="7308304" y="531014"/>
            <a:ext cx="159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</a:t>
            </a:r>
            <a:r>
              <a:rPr lang="sv-SE" dirty="0" smtClean="0"/>
              <a:t>kolbyggnaden</a:t>
            </a:r>
            <a:endParaRPr lang="sv-SE" dirty="0"/>
          </a:p>
        </p:txBody>
      </p:sp>
      <p:sp>
        <p:nvSpPr>
          <p:cNvPr id="23" name="textruta 22"/>
          <p:cNvSpPr txBox="1"/>
          <p:nvPr/>
        </p:nvSpPr>
        <p:spPr>
          <a:xfrm rot="5400000">
            <a:off x="8291361" y="2431625"/>
            <a:ext cx="82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Trappa</a:t>
            </a:r>
            <a:endParaRPr lang="sv-SE" dirty="0"/>
          </a:p>
        </p:txBody>
      </p:sp>
      <p:sp>
        <p:nvSpPr>
          <p:cNvPr id="24" name="Rektangel 23"/>
          <p:cNvSpPr/>
          <p:nvPr/>
        </p:nvSpPr>
        <p:spPr>
          <a:xfrm>
            <a:off x="7524328" y="1268760"/>
            <a:ext cx="936104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Lasses Brända mandlar</a:t>
            </a:r>
            <a:endParaRPr lang="sv-SE" sz="900" dirty="0"/>
          </a:p>
        </p:txBody>
      </p:sp>
      <p:sp>
        <p:nvSpPr>
          <p:cNvPr id="29" name="textruta 28"/>
          <p:cNvSpPr txBox="1"/>
          <p:nvPr/>
        </p:nvSpPr>
        <p:spPr>
          <a:xfrm>
            <a:off x="4572000" y="1364365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cykelställ</a:t>
            </a:r>
            <a:endParaRPr lang="sv-SE" dirty="0"/>
          </a:p>
        </p:txBody>
      </p:sp>
      <p:cxnSp>
        <p:nvCxnSpPr>
          <p:cNvPr id="33" name="Rak 32"/>
          <p:cNvCxnSpPr/>
          <p:nvPr/>
        </p:nvCxnSpPr>
        <p:spPr>
          <a:xfrm flipV="1">
            <a:off x="4427984" y="900346"/>
            <a:ext cx="0" cy="12325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ruta 33"/>
          <p:cNvSpPr txBox="1"/>
          <p:nvPr/>
        </p:nvSpPr>
        <p:spPr>
          <a:xfrm>
            <a:off x="1691680" y="2616291"/>
            <a:ext cx="1505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Asfalterad väg</a:t>
            </a:r>
            <a:endParaRPr lang="sv-SE" dirty="0"/>
          </a:p>
        </p:txBody>
      </p:sp>
      <p:cxnSp>
        <p:nvCxnSpPr>
          <p:cNvPr id="38" name="Rak 37"/>
          <p:cNvCxnSpPr/>
          <p:nvPr/>
        </p:nvCxnSpPr>
        <p:spPr>
          <a:xfrm>
            <a:off x="6444208" y="3609020"/>
            <a:ext cx="0" cy="32489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ruta 38"/>
          <p:cNvSpPr txBox="1"/>
          <p:nvPr/>
        </p:nvSpPr>
        <p:spPr>
          <a:xfrm>
            <a:off x="7020272" y="4293096"/>
            <a:ext cx="1245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Infart till </a:t>
            </a:r>
          </a:p>
          <a:p>
            <a:r>
              <a:rPr lang="sv-SE" dirty="0" smtClean="0"/>
              <a:t>bostadshus</a:t>
            </a:r>
            <a:endParaRPr lang="sv-SE" dirty="0"/>
          </a:p>
        </p:txBody>
      </p:sp>
      <p:cxnSp>
        <p:nvCxnSpPr>
          <p:cNvPr id="41" name="Rak 40"/>
          <p:cNvCxnSpPr/>
          <p:nvPr/>
        </p:nvCxnSpPr>
        <p:spPr>
          <a:xfrm flipV="1">
            <a:off x="5652120" y="1733697"/>
            <a:ext cx="0" cy="3991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Rak 42"/>
          <p:cNvCxnSpPr/>
          <p:nvPr/>
        </p:nvCxnSpPr>
        <p:spPr>
          <a:xfrm flipV="1">
            <a:off x="5652120" y="188640"/>
            <a:ext cx="0" cy="8733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Rak 44"/>
          <p:cNvCxnSpPr/>
          <p:nvPr/>
        </p:nvCxnSpPr>
        <p:spPr>
          <a:xfrm>
            <a:off x="4427984" y="900346"/>
            <a:ext cx="1224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ktangel 25"/>
          <p:cNvSpPr/>
          <p:nvPr/>
        </p:nvSpPr>
        <p:spPr>
          <a:xfrm>
            <a:off x="6444208" y="1274741"/>
            <a:ext cx="935841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Marknadsplats för klasser</a:t>
            </a:r>
            <a:endParaRPr lang="sv-SE" sz="900" dirty="0"/>
          </a:p>
        </p:txBody>
      </p:sp>
      <p:sp>
        <p:nvSpPr>
          <p:cNvPr id="27" name="Rektangel 26"/>
          <p:cNvSpPr/>
          <p:nvPr/>
        </p:nvSpPr>
        <p:spPr>
          <a:xfrm>
            <a:off x="4716279" y="2204864"/>
            <a:ext cx="935841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Marknadsplats för klasser</a:t>
            </a:r>
            <a:endParaRPr lang="sv-SE" sz="900" dirty="0"/>
          </a:p>
        </p:txBody>
      </p:sp>
      <p:sp>
        <p:nvSpPr>
          <p:cNvPr id="28" name="Rektangel 27"/>
          <p:cNvSpPr/>
          <p:nvPr/>
        </p:nvSpPr>
        <p:spPr>
          <a:xfrm rot="9469885">
            <a:off x="7524328" y="3137796"/>
            <a:ext cx="935841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Marknadsplats för klasser</a:t>
            </a:r>
            <a:endParaRPr lang="sv-SE" sz="900" dirty="0"/>
          </a:p>
        </p:txBody>
      </p:sp>
      <p:sp>
        <p:nvSpPr>
          <p:cNvPr id="30" name="Rektangel 29"/>
          <p:cNvSpPr/>
          <p:nvPr/>
        </p:nvSpPr>
        <p:spPr>
          <a:xfrm>
            <a:off x="3695908" y="2204864"/>
            <a:ext cx="935841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Marknadsplats för klasser</a:t>
            </a:r>
            <a:endParaRPr lang="sv-SE" sz="900" dirty="0"/>
          </a:p>
        </p:txBody>
      </p:sp>
      <p:sp>
        <p:nvSpPr>
          <p:cNvPr id="31" name="Rektangel 30"/>
          <p:cNvSpPr/>
          <p:nvPr/>
        </p:nvSpPr>
        <p:spPr>
          <a:xfrm>
            <a:off x="2713845" y="2209453"/>
            <a:ext cx="935841" cy="439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Marknadsplats för klasser</a:t>
            </a:r>
            <a:endParaRPr lang="sv-SE" sz="900" dirty="0"/>
          </a:p>
        </p:txBody>
      </p:sp>
    </p:spTree>
    <p:extLst>
      <p:ext uri="{BB962C8B-B14F-4D97-AF65-F5344CB8AC3E}">
        <p14:creationId xmlns:p14="http://schemas.microsoft.com/office/powerpoint/2010/main" val="37992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90</Words>
  <Application>Microsoft Office PowerPoint</Application>
  <PresentationFormat>Bildspel på skärmen (4:3)</PresentationFormat>
  <Paragraphs>60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PowerPoint-presentation</vt:lpstr>
      <vt:lpstr>PowerPoint-presentation</vt:lpstr>
      <vt:lpstr>PowerPoint-presentation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Britt-Marie</dc:creator>
  <cp:lastModifiedBy>Marina Tjelvling</cp:lastModifiedBy>
  <cp:revision>29</cp:revision>
  <dcterms:created xsi:type="dcterms:W3CDTF">2013-11-21T18:16:33Z</dcterms:created>
  <dcterms:modified xsi:type="dcterms:W3CDTF">2016-11-23T21:09:22Z</dcterms:modified>
</cp:coreProperties>
</file>